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5050"/>
    <a:srgbClr val="FF6600"/>
    <a:srgbClr val="0000FF"/>
    <a:srgbClr val="FFFF66"/>
    <a:srgbClr val="6600CC"/>
    <a:srgbClr val="FF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9EAC-AB5A-4852-9E21-98523E42A2D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E45C-5FC9-4CE2-9831-3E94CB1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gif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VÀ CÁC EM 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784420"/>
            <a:ext cx="678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TỰ NHIÊN VÀ XÃ HỘI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Newsprint"/>
          <p:cNvSpPr>
            <a:spLocks noChangeArrowheads="1"/>
          </p:cNvSpPr>
          <p:nvPr/>
        </p:nvSpPr>
        <p:spPr bwMode="auto">
          <a:xfrm>
            <a:off x="2552700" y="5029200"/>
            <a:ext cx="6324600" cy="990600"/>
          </a:xfrm>
          <a:prstGeom prst="roundRect">
            <a:avLst>
              <a:gd name="adj" fmla="val 2121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00FF"/>
                </a:solidFill>
              </a:rPr>
              <a:t>Một số cây có rễ phình to tạo thành củ, loại rễ như vậy được gọi là rễ củ.</a:t>
            </a:r>
          </a:p>
        </p:txBody>
      </p:sp>
      <p:sp>
        <p:nvSpPr>
          <p:cNvPr id="5" name="AutoShape 17" descr="Newsprint"/>
          <p:cNvSpPr>
            <a:spLocks noChangeArrowheads="1"/>
          </p:cNvSpPr>
          <p:nvPr/>
        </p:nvSpPr>
        <p:spPr bwMode="auto">
          <a:xfrm>
            <a:off x="2552700" y="762000"/>
            <a:ext cx="6400800" cy="990600"/>
          </a:xfrm>
          <a:prstGeom prst="roundRect">
            <a:avLst>
              <a:gd name="adj" fmla="val 2121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00FF"/>
                </a:solidFill>
              </a:rPr>
              <a:t>Rễ  cọc có đặc điểm là gồm một rễ to, dài xung quanh rễ đó đâm ra nhiều rễ con. </a:t>
            </a:r>
          </a:p>
        </p:txBody>
      </p:sp>
      <p:sp>
        <p:nvSpPr>
          <p:cNvPr id="6" name="AutoShape 18" descr="Newsprint"/>
          <p:cNvSpPr>
            <a:spLocks noChangeArrowheads="1"/>
          </p:cNvSpPr>
          <p:nvPr/>
        </p:nvSpPr>
        <p:spPr bwMode="auto">
          <a:xfrm>
            <a:off x="2552700" y="2209800"/>
            <a:ext cx="6400800" cy="990600"/>
          </a:xfrm>
          <a:prstGeom prst="roundRect">
            <a:avLst>
              <a:gd name="adj" fmla="val 2121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00FF"/>
                </a:solidFill>
              </a:rPr>
              <a:t>Rễ  chùm có đặc điểm là có nhiều rễ mọc đều nhau thành chùm. </a:t>
            </a:r>
          </a:p>
        </p:txBody>
      </p:sp>
      <p:sp>
        <p:nvSpPr>
          <p:cNvPr id="7" name="AutoShape 19" descr="Newsprint"/>
          <p:cNvSpPr>
            <a:spLocks noChangeArrowheads="1"/>
          </p:cNvSpPr>
          <p:nvPr/>
        </p:nvSpPr>
        <p:spPr bwMode="auto">
          <a:xfrm>
            <a:off x="2552700" y="3733800"/>
            <a:ext cx="6400800" cy="990600"/>
          </a:xfrm>
          <a:prstGeom prst="roundRect">
            <a:avLst>
              <a:gd name="adj" fmla="val 2121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00FF"/>
                </a:solidFill>
              </a:rPr>
              <a:t>Một số cây ngoài rễ chính còn có rễ phụ mọc ra từ thân hoặc cành.</a:t>
            </a:r>
          </a:p>
        </p:txBody>
      </p:sp>
      <p:pic>
        <p:nvPicPr>
          <p:cNvPr id="8" name="Picture 7" descr="Fic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29000"/>
            <a:ext cx="1219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8768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1409700" y="5943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1422400" y="4572000"/>
            <a:ext cx="113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 flipV="1">
            <a:off x="1409700" y="3124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7200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1409700" y="1600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990600"/>
            <a:ext cx="6796834" cy="236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7403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PHÂN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LOẠI RỄ CÂY THEO ĐÚNG NHÓM</a:t>
            </a:r>
            <a:endParaRPr lang="en-US" sz="5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4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577" y="2362200"/>
            <a:ext cx="7959038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19978"/>
              </a:avLst>
            </a:prstTxWarp>
            <a:spAutoFit/>
          </a:bodyPr>
          <a:lstStyle/>
          <a:p>
            <a:pPr algn="ctr"/>
            <a:r>
              <a:rPr lang="en-US" sz="66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RUNG CHUÔNG VÀNG</a:t>
            </a:r>
            <a:endParaRPr lang="en-US" sz="66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816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cay s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467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44442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CÂY SẮN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791200"/>
            <a:ext cx="2362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</a:rPr>
              <a:t>RỄ CỦ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09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08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07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06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03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02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01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1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5a061c54bbce9c3ad04e8acaa5823f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CÂY CẦN TÂY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783759"/>
            <a:ext cx="2667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</a:rPr>
              <a:t>RỄ CHÙM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09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08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07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06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03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02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01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3836" y="56576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5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CaiTr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1"/>
            <a:ext cx="7391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480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</a:rPr>
              <a:t>CÂY CẢI</a:t>
            </a:r>
            <a:endParaRPr lang="en-US" sz="3600" b="1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715000"/>
            <a:ext cx="2209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</a:rPr>
              <a:t>RỄ CỌC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09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08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07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06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03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02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01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65236" y="55814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6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45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</a:rPr>
              <a:t>CÂY SI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867400"/>
            <a:ext cx="2057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</a:rPr>
              <a:t>RỄ PHỤ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09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08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07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06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03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02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01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76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8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bnn_1300939269_g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8600"/>
            <a:ext cx="71056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54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6600CC"/>
                </a:solidFill>
              </a:rPr>
              <a:t>CÂY</a:t>
            </a:r>
            <a:r>
              <a:rPr lang="en-US" sz="3200" b="1" smtClean="0">
                <a:solidFill>
                  <a:srgbClr val="0000FF"/>
                </a:solidFill>
              </a:rPr>
              <a:t> </a:t>
            </a:r>
            <a:r>
              <a:rPr lang="en-US" sz="3200" b="1" smtClean="0">
                <a:solidFill>
                  <a:srgbClr val="6600CC"/>
                </a:solidFill>
              </a:rPr>
              <a:t>GỪNG</a:t>
            </a:r>
            <a:endParaRPr lang="en-US" sz="3200" b="1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867400"/>
            <a:ext cx="2133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</a:rPr>
              <a:t>RỄ CỦ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09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08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07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06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03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02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01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236" y="5733871"/>
            <a:ext cx="1197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wnloads\bnn_1300939269_g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2209800" cy="22833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59" y="457200"/>
            <a:ext cx="2209800" cy="22833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CaiTro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286000" cy="23963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wnloads\5a061c54bbce9c3ad04e8acaa5823f3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1758"/>
            <a:ext cx="2286000" cy="228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wnloads\cay sa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91758"/>
            <a:ext cx="2286000" cy="228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657600" y="2433144"/>
            <a:ext cx="1981200" cy="191025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</a:rPr>
              <a:t>RỄ CÂY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2666" y="2055674"/>
            <a:ext cx="6967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 ƠN QUÝ THẦY CÔ </a:t>
            </a:r>
          </a:p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 THEO DÕI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8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838200"/>
            <a:ext cx="5715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1" y="2187714"/>
            <a:ext cx="5943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429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 chức năng của thân cây?</a:t>
            </a:r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2672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một số lợi ích của thân cây?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838200"/>
            <a:ext cx="5715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941" y="2362200"/>
            <a:ext cx="4316118" cy="145226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RỄ CÂY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35327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KHÁM PHÁ RỄ CÂY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6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81400" cy="4343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_0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65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876800"/>
            <a:ext cx="2209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RỄ CỌC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876800"/>
            <a:ext cx="2286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RỄ CHÙM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638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HAI LOẠI RỄ CHÍNH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8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5760" cy="6858000"/>
            <a:chOff x="0" y="0"/>
            <a:chExt cx="5760" cy="4320"/>
          </a:xfrm>
        </p:grpSpPr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5" name="Picture 4" descr="DSC_0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87825" cy="43624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DSC_0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184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219200" y="5638800"/>
            <a:ext cx="2474913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Rễ cọc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34000" y="5562600"/>
            <a:ext cx="2474913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Rễ chùm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286000" y="2514600"/>
            <a:ext cx="428625" cy="2954338"/>
          </a:xfrm>
          <a:custGeom>
            <a:avLst/>
            <a:gdLst>
              <a:gd name="T0" fmla="*/ 192 w 270"/>
              <a:gd name="T1" fmla="*/ 156 h 2269"/>
              <a:gd name="T2" fmla="*/ 168 w 270"/>
              <a:gd name="T3" fmla="*/ 300 h 2269"/>
              <a:gd name="T4" fmla="*/ 144 w 270"/>
              <a:gd name="T5" fmla="*/ 372 h 2269"/>
              <a:gd name="T6" fmla="*/ 96 w 270"/>
              <a:gd name="T7" fmla="*/ 864 h 2269"/>
              <a:gd name="T8" fmla="*/ 72 w 270"/>
              <a:gd name="T9" fmla="*/ 1044 h 2269"/>
              <a:gd name="T10" fmla="*/ 48 w 270"/>
              <a:gd name="T11" fmla="*/ 1116 h 2269"/>
              <a:gd name="T12" fmla="*/ 48 w 270"/>
              <a:gd name="T13" fmla="*/ 1980 h 2269"/>
              <a:gd name="T14" fmla="*/ 60 w 270"/>
              <a:gd name="T15" fmla="*/ 2256 h 2269"/>
              <a:gd name="T16" fmla="*/ 72 w 270"/>
              <a:gd name="T17" fmla="*/ 2220 h 2269"/>
              <a:gd name="T18" fmla="*/ 48 w 270"/>
              <a:gd name="T19" fmla="*/ 1812 h 2269"/>
              <a:gd name="T20" fmla="*/ 84 w 270"/>
              <a:gd name="T21" fmla="*/ 1440 h 2269"/>
              <a:gd name="T22" fmla="*/ 96 w 270"/>
              <a:gd name="T23" fmla="*/ 1152 h 2269"/>
              <a:gd name="T24" fmla="*/ 144 w 270"/>
              <a:gd name="T25" fmla="*/ 912 h 2269"/>
              <a:gd name="T26" fmla="*/ 168 w 270"/>
              <a:gd name="T27" fmla="*/ 780 h 2269"/>
              <a:gd name="T28" fmla="*/ 180 w 270"/>
              <a:gd name="T29" fmla="*/ 648 h 2269"/>
              <a:gd name="T30" fmla="*/ 192 w 270"/>
              <a:gd name="T31" fmla="*/ 612 h 2269"/>
              <a:gd name="T32" fmla="*/ 216 w 270"/>
              <a:gd name="T33" fmla="*/ 372 h 2269"/>
              <a:gd name="T34" fmla="*/ 228 w 270"/>
              <a:gd name="T35" fmla="*/ 0 h 2269"/>
              <a:gd name="T36" fmla="*/ 204 w 270"/>
              <a:gd name="T37" fmla="*/ 96 h 2269"/>
              <a:gd name="T38" fmla="*/ 192 w 270"/>
              <a:gd name="T39" fmla="*/ 132 h 2269"/>
              <a:gd name="T40" fmla="*/ 192 w 270"/>
              <a:gd name="T41" fmla="*/ 156 h 22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0"/>
              <a:gd name="T64" fmla="*/ 0 h 2269"/>
              <a:gd name="T65" fmla="*/ 270 w 270"/>
              <a:gd name="T66" fmla="*/ 2269 h 22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0" h="2269">
                <a:moveTo>
                  <a:pt x="192" y="156"/>
                </a:moveTo>
                <a:cubicBezTo>
                  <a:pt x="159" y="254"/>
                  <a:pt x="208" y="99"/>
                  <a:pt x="168" y="300"/>
                </a:cubicBezTo>
                <a:cubicBezTo>
                  <a:pt x="163" y="325"/>
                  <a:pt x="144" y="372"/>
                  <a:pt x="144" y="372"/>
                </a:cubicBezTo>
                <a:cubicBezTo>
                  <a:pt x="136" y="541"/>
                  <a:pt x="117" y="697"/>
                  <a:pt x="96" y="864"/>
                </a:cubicBezTo>
                <a:cubicBezTo>
                  <a:pt x="88" y="932"/>
                  <a:pt x="89" y="981"/>
                  <a:pt x="72" y="1044"/>
                </a:cubicBezTo>
                <a:cubicBezTo>
                  <a:pt x="65" y="1068"/>
                  <a:pt x="48" y="1116"/>
                  <a:pt x="48" y="1116"/>
                </a:cubicBezTo>
                <a:cubicBezTo>
                  <a:pt x="37" y="1404"/>
                  <a:pt x="0" y="1693"/>
                  <a:pt x="48" y="1980"/>
                </a:cubicBezTo>
                <a:cubicBezTo>
                  <a:pt x="52" y="2072"/>
                  <a:pt x="51" y="2164"/>
                  <a:pt x="60" y="2256"/>
                </a:cubicBezTo>
                <a:cubicBezTo>
                  <a:pt x="61" y="2269"/>
                  <a:pt x="72" y="2233"/>
                  <a:pt x="72" y="2220"/>
                </a:cubicBezTo>
                <a:cubicBezTo>
                  <a:pt x="72" y="2131"/>
                  <a:pt x="55" y="1915"/>
                  <a:pt x="48" y="1812"/>
                </a:cubicBezTo>
                <a:cubicBezTo>
                  <a:pt x="74" y="1480"/>
                  <a:pt x="52" y="1602"/>
                  <a:pt x="84" y="1440"/>
                </a:cubicBezTo>
                <a:cubicBezTo>
                  <a:pt x="88" y="1344"/>
                  <a:pt x="89" y="1248"/>
                  <a:pt x="96" y="1152"/>
                </a:cubicBezTo>
                <a:cubicBezTo>
                  <a:pt x="102" y="1072"/>
                  <a:pt x="132" y="992"/>
                  <a:pt x="144" y="912"/>
                </a:cubicBezTo>
                <a:cubicBezTo>
                  <a:pt x="163" y="786"/>
                  <a:pt x="144" y="853"/>
                  <a:pt x="168" y="780"/>
                </a:cubicBezTo>
                <a:cubicBezTo>
                  <a:pt x="172" y="736"/>
                  <a:pt x="174" y="692"/>
                  <a:pt x="180" y="648"/>
                </a:cubicBezTo>
                <a:cubicBezTo>
                  <a:pt x="182" y="635"/>
                  <a:pt x="191" y="625"/>
                  <a:pt x="192" y="612"/>
                </a:cubicBezTo>
                <a:cubicBezTo>
                  <a:pt x="220" y="342"/>
                  <a:pt x="184" y="498"/>
                  <a:pt x="216" y="372"/>
                </a:cubicBezTo>
                <a:cubicBezTo>
                  <a:pt x="224" y="272"/>
                  <a:pt x="270" y="85"/>
                  <a:pt x="228" y="0"/>
                </a:cubicBezTo>
                <a:cubicBezTo>
                  <a:pt x="169" y="98"/>
                  <a:pt x="210" y="6"/>
                  <a:pt x="204" y="96"/>
                </a:cubicBezTo>
                <a:cubicBezTo>
                  <a:pt x="203" y="109"/>
                  <a:pt x="194" y="120"/>
                  <a:pt x="192" y="132"/>
                </a:cubicBezTo>
                <a:cubicBezTo>
                  <a:pt x="190" y="140"/>
                  <a:pt x="192" y="148"/>
                  <a:pt x="192" y="1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438400" y="4191000"/>
            <a:ext cx="533400" cy="838200"/>
          </a:xfrm>
          <a:custGeom>
            <a:avLst/>
            <a:gdLst>
              <a:gd name="T0" fmla="*/ 0 w 336"/>
              <a:gd name="T1" fmla="*/ 0 h 528"/>
              <a:gd name="T2" fmla="*/ 192 w 336"/>
              <a:gd name="T3" fmla="*/ 144 h 528"/>
              <a:gd name="T4" fmla="*/ 336 w 336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528">
                <a:moveTo>
                  <a:pt x="0" y="0"/>
                </a:moveTo>
                <a:cubicBezTo>
                  <a:pt x="68" y="28"/>
                  <a:pt x="136" y="56"/>
                  <a:pt x="192" y="144"/>
                </a:cubicBezTo>
                <a:cubicBezTo>
                  <a:pt x="248" y="232"/>
                  <a:pt x="292" y="380"/>
                  <a:pt x="336" y="528"/>
                </a:cubicBezTo>
              </a:path>
            </a:pathLst>
          </a:custGeom>
          <a:noFill/>
          <a:ln>
            <a:noFill/>
          </a:ln>
          <a:effectLst>
            <a:prstShdw prst="shdw18" dist="17961" dir="13500000">
              <a:srgbClr val="BBE0E3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009775" y="3359150"/>
            <a:ext cx="501650" cy="365125"/>
          </a:xfrm>
          <a:custGeom>
            <a:avLst/>
            <a:gdLst>
              <a:gd name="T0" fmla="*/ 270 w 316"/>
              <a:gd name="T1" fmla="*/ 14 h 230"/>
              <a:gd name="T2" fmla="*/ 162 w 316"/>
              <a:gd name="T3" fmla="*/ 26 h 230"/>
              <a:gd name="T4" fmla="*/ 144 w 316"/>
              <a:gd name="T5" fmla="*/ 38 h 230"/>
              <a:gd name="T6" fmla="*/ 84 w 316"/>
              <a:gd name="T7" fmla="*/ 44 h 230"/>
              <a:gd name="T8" fmla="*/ 12 w 316"/>
              <a:gd name="T9" fmla="*/ 152 h 230"/>
              <a:gd name="T10" fmla="*/ 6 w 316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" h="230">
                <a:moveTo>
                  <a:pt x="270" y="14"/>
                </a:moveTo>
                <a:cubicBezTo>
                  <a:pt x="211" y="34"/>
                  <a:pt x="316" y="0"/>
                  <a:pt x="162" y="26"/>
                </a:cubicBezTo>
                <a:cubicBezTo>
                  <a:pt x="155" y="27"/>
                  <a:pt x="151" y="36"/>
                  <a:pt x="144" y="38"/>
                </a:cubicBezTo>
                <a:cubicBezTo>
                  <a:pt x="124" y="43"/>
                  <a:pt x="104" y="42"/>
                  <a:pt x="84" y="44"/>
                </a:cubicBezTo>
                <a:cubicBezTo>
                  <a:pt x="31" y="62"/>
                  <a:pt x="55" y="123"/>
                  <a:pt x="12" y="152"/>
                </a:cubicBezTo>
                <a:cubicBezTo>
                  <a:pt x="0" y="189"/>
                  <a:pt x="6" y="164"/>
                  <a:pt x="6" y="2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552700" y="3109913"/>
            <a:ext cx="869950" cy="862012"/>
          </a:xfrm>
          <a:custGeom>
            <a:avLst/>
            <a:gdLst>
              <a:gd name="T0" fmla="*/ 30 w 548"/>
              <a:gd name="T1" fmla="*/ 9 h 543"/>
              <a:gd name="T2" fmla="*/ 90 w 548"/>
              <a:gd name="T3" fmla="*/ 21 h 543"/>
              <a:gd name="T4" fmla="*/ 168 w 548"/>
              <a:gd name="T5" fmla="*/ 45 h 543"/>
              <a:gd name="T6" fmla="*/ 216 w 548"/>
              <a:gd name="T7" fmla="*/ 81 h 543"/>
              <a:gd name="T8" fmla="*/ 426 w 548"/>
              <a:gd name="T9" fmla="*/ 123 h 543"/>
              <a:gd name="T10" fmla="*/ 438 w 548"/>
              <a:gd name="T11" fmla="*/ 159 h 543"/>
              <a:gd name="T12" fmla="*/ 444 w 548"/>
              <a:gd name="T13" fmla="*/ 177 h 543"/>
              <a:gd name="T14" fmla="*/ 480 w 548"/>
              <a:gd name="T15" fmla="*/ 201 h 543"/>
              <a:gd name="T16" fmla="*/ 486 w 548"/>
              <a:gd name="T17" fmla="*/ 225 h 543"/>
              <a:gd name="T18" fmla="*/ 504 w 548"/>
              <a:gd name="T19" fmla="*/ 237 h 543"/>
              <a:gd name="T20" fmla="*/ 516 w 548"/>
              <a:gd name="T21" fmla="*/ 333 h 543"/>
              <a:gd name="T22" fmla="*/ 522 w 548"/>
              <a:gd name="T23" fmla="*/ 351 h 543"/>
              <a:gd name="T24" fmla="*/ 486 w 548"/>
              <a:gd name="T25" fmla="*/ 495 h 543"/>
              <a:gd name="T26" fmla="*/ 462 w 548"/>
              <a:gd name="T27" fmla="*/ 519 h 543"/>
              <a:gd name="T28" fmla="*/ 444 w 548"/>
              <a:gd name="T29" fmla="*/ 53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8" h="543">
                <a:moveTo>
                  <a:pt x="30" y="9"/>
                </a:moveTo>
                <a:cubicBezTo>
                  <a:pt x="80" y="26"/>
                  <a:pt x="0" y="0"/>
                  <a:pt x="90" y="21"/>
                </a:cubicBezTo>
                <a:cubicBezTo>
                  <a:pt x="116" y="27"/>
                  <a:pt x="142" y="38"/>
                  <a:pt x="168" y="45"/>
                </a:cubicBezTo>
                <a:cubicBezTo>
                  <a:pt x="182" y="66"/>
                  <a:pt x="192" y="73"/>
                  <a:pt x="216" y="81"/>
                </a:cubicBezTo>
                <a:cubicBezTo>
                  <a:pt x="241" y="156"/>
                  <a:pt x="361" y="80"/>
                  <a:pt x="426" y="123"/>
                </a:cubicBezTo>
                <a:cubicBezTo>
                  <a:pt x="430" y="135"/>
                  <a:pt x="434" y="147"/>
                  <a:pt x="438" y="159"/>
                </a:cubicBezTo>
                <a:cubicBezTo>
                  <a:pt x="440" y="165"/>
                  <a:pt x="439" y="173"/>
                  <a:pt x="444" y="177"/>
                </a:cubicBezTo>
                <a:cubicBezTo>
                  <a:pt x="456" y="185"/>
                  <a:pt x="480" y="201"/>
                  <a:pt x="480" y="201"/>
                </a:cubicBezTo>
                <a:cubicBezTo>
                  <a:pt x="482" y="209"/>
                  <a:pt x="481" y="218"/>
                  <a:pt x="486" y="225"/>
                </a:cubicBezTo>
                <a:cubicBezTo>
                  <a:pt x="490" y="231"/>
                  <a:pt x="502" y="230"/>
                  <a:pt x="504" y="237"/>
                </a:cubicBezTo>
                <a:cubicBezTo>
                  <a:pt x="513" y="268"/>
                  <a:pt x="506" y="302"/>
                  <a:pt x="516" y="333"/>
                </a:cubicBezTo>
                <a:cubicBezTo>
                  <a:pt x="518" y="339"/>
                  <a:pt x="520" y="345"/>
                  <a:pt x="522" y="351"/>
                </a:cubicBezTo>
                <a:cubicBezTo>
                  <a:pt x="526" y="402"/>
                  <a:pt x="548" y="474"/>
                  <a:pt x="486" y="495"/>
                </a:cubicBezTo>
                <a:cubicBezTo>
                  <a:pt x="470" y="543"/>
                  <a:pt x="494" y="487"/>
                  <a:pt x="462" y="519"/>
                </a:cubicBezTo>
                <a:cubicBezTo>
                  <a:pt x="440" y="541"/>
                  <a:pt x="472" y="537"/>
                  <a:pt x="444" y="53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90800" y="3162300"/>
            <a:ext cx="762000" cy="212725"/>
          </a:xfrm>
          <a:custGeom>
            <a:avLst/>
            <a:gdLst>
              <a:gd name="T0" fmla="*/ 0 w 480"/>
              <a:gd name="T1" fmla="*/ 0 h 134"/>
              <a:gd name="T2" fmla="*/ 126 w 480"/>
              <a:gd name="T3" fmla="*/ 42 h 134"/>
              <a:gd name="T4" fmla="*/ 192 w 480"/>
              <a:gd name="T5" fmla="*/ 84 h 134"/>
              <a:gd name="T6" fmla="*/ 294 w 480"/>
              <a:gd name="T7" fmla="*/ 108 h 134"/>
              <a:gd name="T8" fmla="*/ 330 w 480"/>
              <a:gd name="T9" fmla="*/ 126 h 134"/>
              <a:gd name="T10" fmla="*/ 462 w 480"/>
              <a:gd name="T11" fmla="*/ 102 h 134"/>
              <a:gd name="T12" fmla="*/ 480 w 480"/>
              <a:gd name="T13" fmla="*/ 7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0" h="134">
                <a:moveTo>
                  <a:pt x="0" y="0"/>
                </a:moveTo>
                <a:cubicBezTo>
                  <a:pt x="43" y="14"/>
                  <a:pt x="88" y="17"/>
                  <a:pt x="126" y="42"/>
                </a:cubicBezTo>
                <a:cubicBezTo>
                  <a:pt x="141" y="64"/>
                  <a:pt x="166" y="75"/>
                  <a:pt x="192" y="84"/>
                </a:cubicBezTo>
                <a:cubicBezTo>
                  <a:pt x="209" y="134"/>
                  <a:pt x="188" y="91"/>
                  <a:pt x="294" y="108"/>
                </a:cubicBezTo>
                <a:cubicBezTo>
                  <a:pt x="307" y="110"/>
                  <a:pt x="317" y="122"/>
                  <a:pt x="330" y="126"/>
                </a:cubicBezTo>
                <a:cubicBezTo>
                  <a:pt x="395" y="122"/>
                  <a:pt x="418" y="132"/>
                  <a:pt x="462" y="102"/>
                </a:cubicBezTo>
                <a:cubicBezTo>
                  <a:pt x="469" y="80"/>
                  <a:pt x="462" y="87"/>
                  <a:pt x="480" y="7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09838" y="3306763"/>
            <a:ext cx="1081087" cy="236537"/>
          </a:xfrm>
          <a:custGeom>
            <a:avLst/>
            <a:gdLst>
              <a:gd name="T0" fmla="*/ 33 w 681"/>
              <a:gd name="T1" fmla="*/ 11 h 149"/>
              <a:gd name="T2" fmla="*/ 75 w 681"/>
              <a:gd name="T3" fmla="*/ 23 h 149"/>
              <a:gd name="T4" fmla="*/ 111 w 681"/>
              <a:gd name="T5" fmla="*/ 35 h 149"/>
              <a:gd name="T6" fmla="*/ 255 w 681"/>
              <a:gd name="T7" fmla="*/ 59 h 149"/>
              <a:gd name="T8" fmla="*/ 453 w 681"/>
              <a:gd name="T9" fmla="*/ 65 h 149"/>
              <a:gd name="T10" fmla="*/ 651 w 681"/>
              <a:gd name="T11" fmla="*/ 125 h 149"/>
              <a:gd name="T12" fmla="*/ 681 w 681"/>
              <a:gd name="T1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149">
                <a:moveTo>
                  <a:pt x="33" y="11"/>
                </a:moveTo>
                <a:cubicBezTo>
                  <a:pt x="93" y="31"/>
                  <a:pt x="0" y="0"/>
                  <a:pt x="75" y="23"/>
                </a:cubicBezTo>
                <a:cubicBezTo>
                  <a:pt x="87" y="27"/>
                  <a:pt x="111" y="35"/>
                  <a:pt x="111" y="35"/>
                </a:cubicBezTo>
                <a:cubicBezTo>
                  <a:pt x="148" y="90"/>
                  <a:pt x="173" y="63"/>
                  <a:pt x="255" y="59"/>
                </a:cubicBezTo>
                <a:cubicBezTo>
                  <a:pt x="321" y="61"/>
                  <a:pt x="387" y="62"/>
                  <a:pt x="453" y="65"/>
                </a:cubicBezTo>
                <a:cubicBezTo>
                  <a:pt x="521" y="68"/>
                  <a:pt x="587" y="104"/>
                  <a:pt x="651" y="125"/>
                </a:cubicBezTo>
                <a:cubicBezTo>
                  <a:pt x="657" y="144"/>
                  <a:pt x="659" y="149"/>
                  <a:pt x="681" y="14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114550" y="3400425"/>
            <a:ext cx="323850" cy="133350"/>
          </a:xfrm>
          <a:custGeom>
            <a:avLst/>
            <a:gdLst>
              <a:gd name="T0" fmla="*/ 204 w 204"/>
              <a:gd name="T1" fmla="*/ 6 h 84"/>
              <a:gd name="T2" fmla="*/ 150 w 204"/>
              <a:gd name="T3" fmla="*/ 36 h 84"/>
              <a:gd name="T4" fmla="*/ 0 w 204"/>
              <a:gd name="T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84">
                <a:moveTo>
                  <a:pt x="204" y="6"/>
                </a:moveTo>
                <a:cubicBezTo>
                  <a:pt x="120" y="34"/>
                  <a:pt x="204" y="0"/>
                  <a:pt x="150" y="36"/>
                </a:cubicBezTo>
                <a:cubicBezTo>
                  <a:pt x="106" y="66"/>
                  <a:pt x="54" y="84"/>
                  <a:pt x="0" y="8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073275" y="3543300"/>
            <a:ext cx="365125" cy="323850"/>
          </a:xfrm>
          <a:custGeom>
            <a:avLst/>
            <a:gdLst>
              <a:gd name="T0" fmla="*/ 230 w 230"/>
              <a:gd name="T1" fmla="*/ 0 h 204"/>
              <a:gd name="T2" fmla="*/ 170 w 230"/>
              <a:gd name="T3" fmla="*/ 24 h 204"/>
              <a:gd name="T4" fmla="*/ 122 w 230"/>
              <a:gd name="T5" fmla="*/ 60 h 204"/>
              <a:gd name="T6" fmla="*/ 92 w 230"/>
              <a:gd name="T7" fmla="*/ 90 h 204"/>
              <a:gd name="T8" fmla="*/ 56 w 230"/>
              <a:gd name="T9" fmla="*/ 102 h 204"/>
              <a:gd name="T10" fmla="*/ 44 w 230"/>
              <a:gd name="T11" fmla="*/ 120 h 204"/>
              <a:gd name="T12" fmla="*/ 8 w 230"/>
              <a:gd name="T13" fmla="*/ 144 h 204"/>
              <a:gd name="T14" fmla="*/ 8 w 230"/>
              <a:gd name="T1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204">
                <a:moveTo>
                  <a:pt x="230" y="0"/>
                </a:moveTo>
                <a:cubicBezTo>
                  <a:pt x="207" y="6"/>
                  <a:pt x="192" y="17"/>
                  <a:pt x="170" y="24"/>
                </a:cubicBezTo>
                <a:cubicBezTo>
                  <a:pt x="156" y="46"/>
                  <a:pt x="143" y="46"/>
                  <a:pt x="122" y="60"/>
                </a:cubicBezTo>
                <a:cubicBezTo>
                  <a:pt x="111" y="76"/>
                  <a:pt x="111" y="82"/>
                  <a:pt x="92" y="90"/>
                </a:cubicBezTo>
                <a:cubicBezTo>
                  <a:pt x="80" y="95"/>
                  <a:pt x="56" y="102"/>
                  <a:pt x="56" y="102"/>
                </a:cubicBezTo>
                <a:cubicBezTo>
                  <a:pt x="52" y="108"/>
                  <a:pt x="49" y="115"/>
                  <a:pt x="44" y="120"/>
                </a:cubicBezTo>
                <a:cubicBezTo>
                  <a:pt x="33" y="129"/>
                  <a:pt x="8" y="144"/>
                  <a:pt x="8" y="144"/>
                </a:cubicBezTo>
                <a:cubicBezTo>
                  <a:pt x="0" y="167"/>
                  <a:pt x="8" y="180"/>
                  <a:pt x="8" y="20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066925" y="3752850"/>
            <a:ext cx="333375" cy="323850"/>
          </a:xfrm>
          <a:custGeom>
            <a:avLst/>
            <a:gdLst>
              <a:gd name="T0" fmla="*/ 210 w 210"/>
              <a:gd name="T1" fmla="*/ 0 h 204"/>
              <a:gd name="T2" fmla="*/ 138 w 210"/>
              <a:gd name="T3" fmla="*/ 6 h 204"/>
              <a:gd name="T4" fmla="*/ 114 w 210"/>
              <a:gd name="T5" fmla="*/ 36 h 204"/>
              <a:gd name="T6" fmla="*/ 96 w 210"/>
              <a:gd name="T7" fmla="*/ 42 h 204"/>
              <a:gd name="T8" fmla="*/ 60 w 210"/>
              <a:gd name="T9" fmla="*/ 66 h 204"/>
              <a:gd name="T10" fmla="*/ 6 w 210"/>
              <a:gd name="T11" fmla="*/ 90 h 204"/>
              <a:gd name="T12" fmla="*/ 30 w 210"/>
              <a:gd name="T13" fmla="*/ 132 h 204"/>
              <a:gd name="T14" fmla="*/ 54 w 210"/>
              <a:gd name="T15" fmla="*/ 168 h 204"/>
              <a:gd name="T16" fmla="*/ 96 w 210"/>
              <a:gd name="T1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204">
                <a:moveTo>
                  <a:pt x="210" y="0"/>
                </a:moveTo>
                <a:cubicBezTo>
                  <a:pt x="186" y="2"/>
                  <a:pt x="162" y="1"/>
                  <a:pt x="138" y="6"/>
                </a:cubicBezTo>
                <a:cubicBezTo>
                  <a:pt x="105" y="13"/>
                  <a:pt x="131" y="19"/>
                  <a:pt x="114" y="36"/>
                </a:cubicBezTo>
                <a:cubicBezTo>
                  <a:pt x="110" y="40"/>
                  <a:pt x="102" y="39"/>
                  <a:pt x="96" y="42"/>
                </a:cubicBezTo>
                <a:cubicBezTo>
                  <a:pt x="83" y="49"/>
                  <a:pt x="74" y="61"/>
                  <a:pt x="60" y="66"/>
                </a:cubicBezTo>
                <a:cubicBezTo>
                  <a:pt x="17" y="80"/>
                  <a:pt x="35" y="71"/>
                  <a:pt x="6" y="90"/>
                </a:cubicBezTo>
                <a:cubicBezTo>
                  <a:pt x="18" y="150"/>
                  <a:pt x="0" y="98"/>
                  <a:pt x="30" y="132"/>
                </a:cubicBezTo>
                <a:cubicBezTo>
                  <a:pt x="39" y="143"/>
                  <a:pt x="42" y="160"/>
                  <a:pt x="54" y="168"/>
                </a:cubicBezTo>
                <a:cubicBezTo>
                  <a:pt x="70" y="179"/>
                  <a:pt x="82" y="190"/>
                  <a:pt x="96" y="20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543175" y="3432175"/>
            <a:ext cx="376238" cy="425450"/>
          </a:xfrm>
          <a:custGeom>
            <a:avLst/>
            <a:gdLst>
              <a:gd name="T0" fmla="*/ 0 w 237"/>
              <a:gd name="T1" fmla="*/ 22 h 268"/>
              <a:gd name="T2" fmla="*/ 162 w 237"/>
              <a:gd name="T3" fmla="*/ 34 h 268"/>
              <a:gd name="T4" fmla="*/ 192 w 237"/>
              <a:gd name="T5" fmla="*/ 58 h 268"/>
              <a:gd name="T6" fmla="*/ 222 w 237"/>
              <a:gd name="T7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68">
                <a:moveTo>
                  <a:pt x="0" y="22"/>
                </a:moveTo>
                <a:cubicBezTo>
                  <a:pt x="54" y="24"/>
                  <a:pt x="120" y="0"/>
                  <a:pt x="162" y="34"/>
                </a:cubicBezTo>
                <a:cubicBezTo>
                  <a:pt x="201" y="65"/>
                  <a:pt x="147" y="43"/>
                  <a:pt x="192" y="58"/>
                </a:cubicBezTo>
                <a:cubicBezTo>
                  <a:pt x="237" y="125"/>
                  <a:pt x="222" y="185"/>
                  <a:pt x="222" y="2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524125" y="3514725"/>
            <a:ext cx="523875" cy="233363"/>
          </a:xfrm>
          <a:custGeom>
            <a:avLst/>
            <a:gdLst>
              <a:gd name="T0" fmla="*/ 0 w 330"/>
              <a:gd name="T1" fmla="*/ 0 h 147"/>
              <a:gd name="T2" fmla="*/ 72 w 330"/>
              <a:gd name="T3" fmla="*/ 36 h 147"/>
              <a:gd name="T4" fmla="*/ 114 w 330"/>
              <a:gd name="T5" fmla="*/ 48 h 147"/>
              <a:gd name="T6" fmla="*/ 174 w 330"/>
              <a:gd name="T7" fmla="*/ 90 h 147"/>
              <a:gd name="T8" fmla="*/ 330 w 330"/>
              <a:gd name="T9" fmla="*/ 12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147">
                <a:moveTo>
                  <a:pt x="0" y="0"/>
                </a:moveTo>
                <a:cubicBezTo>
                  <a:pt x="26" y="9"/>
                  <a:pt x="47" y="25"/>
                  <a:pt x="72" y="36"/>
                </a:cubicBezTo>
                <a:cubicBezTo>
                  <a:pt x="85" y="42"/>
                  <a:pt x="100" y="43"/>
                  <a:pt x="114" y="48"/>
                </a:cubicBezTo>
                <a:cubicBezTo>
                  <a:pt x="122" y="73"/>
                  <a:pt x="149" y="82"/>
                  <a:pt x="174" y="90"/>
                </a:cubicBezTo>
                <a:cubicBezTo>
                  <a:pt x="212" y="147"/>
                  <a:pt x="245" y="120"/>
                  <a:pt x="330" y="12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505075" y="3581400"/>
            <a:ext cx="185738" cy="600075"/>
          </a:xfrm>
          <a:custGeom>
            <a:avLst/>
            <a:gdLst>
              <a:gd name="T0" fmla="*/ 0 w 117"/>
              <a:gd name="T1" fmla="*/ 0 h 378"/>
              <a:gd name="T2" fmla="*/ 60 w 117"/>
              <a:gd name="T3" fmla="*/ 18 h 378"/>
              <a:gd name="T4" fmla="*/ 90 w 117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" h="378">
                <a:moveTo>
                  <a:pt x="0" y="0"/>
                </a:moveTo>
                <a:cubicBezTo>
                  <a:pt x="12" y="2"/>
                  <a:pt x="49" y="1"/>
                  <a:pt x="60" y="18"/>
                </a:cubicBezTo>
                <a:cubicBezTo>
                  <a:pt x="117" y="108"/>
                  <a:pt x="90" y="324"/>
                  <a:pt x="90" y="37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505075" y="3667125"/>
            <a:ext cx="838200" cy="704850"/>
          </a:xfrm>
          <a:custGeom>
            <a:avLst/>
            <a:gdLst>
              <a:gd name="T0" fmla="*/ 0 w 528"/>
              <a:gd name="T1" fmla="*/ 0 h 444"/>
              <a:gd name="T2" fmla="*/ 90 w 528"/>
              <a:gd name="T3" fmla="*/ 42 h 444"/>
              <a:gd name="T4" fmla="*/ 156 w 528"/>
              <a:gd name="T5" fmla="*/ 84 h 444"/>
              <a:gd name="T6" fmla="*/ 174 w 528"/>
              <a:gd name="T7" fmla="*/ 90 h 444"/>
              <a:gd name="T8" fmla="*/ 222 w 528"/>
              <a:gd name="T9" fmla="*/ 132 h 444"/>
              <a:gd name="T10" fmla="*/ 240 w 528"/>
              <a:gd name="T11" fmla="*/ 144 h 444"/>
              <a:gd name="T12" fmla="*/ 306 w 528"/>
              <a:gd name="T13" fmla="*/ 246 h 444"/>
              <a:gd name="T14" fmla="*/ 366 w 528"/>
              <a:gd name="T15" fmla="*/ 330 h 444"/>
              <a:gd name="T16" fmla="*/ 426 w 528"/>
              <a:gd name="T17" fmla="*/ 378 h 444"/>
              <a:gd name="T18" fmla="*/ 528 w 528"/>
              <a:gd name="T1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8" h="444">
                <a:moveTo>
                  <a:pt x="0" y="0"/>
                </a:moveTo>
                <a:cubicBezTo>
                  <a:pt x="29" y="19"/>
                  <a:pt x="62" y="23"/>
                  <a:pt x="90" y="42"/>
                </a:cubicBezTo>
                <a:cubicBezTo>
                  <a:pt x="109" y="70"/>
                  <a:pt x="123" y="73"/>
                  <a:pt x="156" y="84"/>
                </a:cubicBezTo>
                <a:cubicBezTo>
                  <a:pt x="162" y="86"/>
                  <a:pt x="174" y="90"/>
                  <a:pt x="174" y="90"/>
                </a:cubicBezTo>
                <a:cubicBezTo>
                  <a:pt x="194" y="120"/>
                  <a:pt x="180" y="104"/>
                  <a:pt x="222" y="132"/>
                </a:cubicBezTo>
                <a:cubicBezTo>
                  <a:pt x="228" y="136"/>
                  <a:pt x="240" y="144"/>
                  <a:pt x="240" y="144"/>
                </a:cubicBezTo>
                <a:cubicBezTo>
                  <a:pt x="261" y="175"/>
                  <a:pt x="276" y="226"/>
                  <a:pt x="306" y="246"/>
                </a:cubicBezTo>
                <a:cubicBezTo>
                  <a:pt x="317" y="280"/>
                  <a:pt x="337" y="310"/>
                  <a:pt x="366" y="330"/>
                </a:cubicBezTo>
                <a:cubicBezTo>
                  <a:pt x="377" y="363"/>
                  <a:pt x="402" y="358"/>
                  <a:pt x="426" y="378"/>
                </a:cubicBezTo>
                <a:cubicBezTo>
                  <a:pt x="457" y="404"/>
                  <a:pt x="491" y="425"/>
                  <a:pt x="528" y="4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514600" y="3686175"/>
            <a:ext cx="485775" cy="485775"/>
          </a:xfrm>
          <a:custGeom>
            <a:avLst/>
            <a:gdLst>
              <a:gd name="T0" fmla="*/ 0 w 306"/>
              <a:gd name="T1" fmla="*/ 0 h 306"/>
              <a:gd name="T2" fmla="*/ 78 w 306"/>
              <a:gd name="T3" fmla="*/ 24 h 306"/>
              <a:gd name="T4" fmla="*/ 114 w 306"/>
              <a:gd name="T5" fmla="*/ 72 h 306"/>
              <a:gd name="T6" fmla="*/ 168 w 306"/>
              <a:gd name="T7" fmla="*/ 168 h 306"/>
              <a:gd name="T8" fmla="*/ 216 w 306"/>
              <a:gd name="T9" fmla="*/ 264 h 306"/>
              <a:gd name="T10" fmla="*/ 258 w 306"/>
              <a:gd name="T11" fmla="*/ 276 h 306"/>
              <a:gd name="T12" fmla="*/ 294 w 306"/>
              <a:gd name="T13" fmla="*/ 288 h 306"/>
              <a:gd name="T14" fmla="*/ 306 w 306"/>
              <a:gd name="T15" fmla="*/ 30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306">
                <a:moveTo>
                  <a:pt x="0" y="0"/>
                </a:moveTo>
                <a:cubicBezTo>
                  <a:pt x="37" y="5"/>
                  <a:pt x="47" y="14"/>
                  <a:pt x="78" y="24"/>
                </a:cubicBezTo>
                <a:cubicBezTo>
                  <a:pt x="86" y="47"/>
                  <a:pt x="101" y="52"/>
                  <a:pt x="114" y="72"/>
                </a:cubicBezTo>
                <a:cubicBezTo>
                  <a:pt x="123" y="109"/>
                  <a:pt x="141" y="141"/>
                  <a:pt x="168" y="168"/>
                </a:cubicBezTo>
                <a:cubicBezTo>
                  <a:pt x="173" y="207"/>
                  <a:pt x="177" y="245"/>
                  <a:pt x="216" y="264"/>
                </a:cubicBezTo>
                <a:cubicBezTo>
                  <a:pt x="226" y="269"/>
                  <a:pt x="248" y="273"/>
                  <a:pt x="258" y="276"/>
                </a:cubicBezTo>
                <a:cubicBezTo>
                  <a:pt x="270" y="280"/>
                  <a:pt x="294" y="288"/>
                  <a:pt x="294" y="288"/>
                </a:cubicBezTo>
                <a:cubicBezTo>
                  <a:pt x="298" y="294"/>
                  <a:pt x="306" y="306"/>
                  <a:pt x="306" y="30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495550" y="3695700"/>
            <a:ext cx="668338" cy="762000"/>
          </a:xfrm>
          <a:custGeom>
            <a:avLst/>
            <a:gdLst>
              <a:gd name="T0" fmla="*/ 0 w 421"/>
              <a:gd name="T1" fmla="*/ 0 h 480"/>
              <a:gd name="T2" fmla="*/ 96 w 421"/>
              <a:gd name="T3" fmla="*/ 54 h 480"/>
              <a:gd name="T4" fmla="*/ 102 w 421"/>
              <a:gd name="T5" fmla="*/ 96 h 480"/>
              <a:gd name="T6" fmla="*/ 126 w 421"/>
              <a:gd name="T7" fmla="*/ 132 h 480"/>
              <a:gd name="T8" fmla="*/ 138 w 421"/>
              <a:gd name="T9" fmla="*/ 228 h 480"/>
              <a:gd name="T10" fmla="*/ 174 w 421"/>
              <a:gd name="T11" fmla="*/ 252 h 480"/>
              <a:gd name="T12" fmla="*/ 312 w 421"/>
              <a:gd name="T13" fmla="*/ 300 h 480"/>
              <a:gd name="T14" fmla="*/ 372 w 421"/>
              <a:gd name="T15" fmla="*/ 372 h 480"/>
              <a:gd name="T16" fmla="*/ 408 w 421"/>
              <a:gd name="T17" fmla="*/ 456 h 480"/>
              <a:gd name="T18" fmla="*/ 420 w 421"/>
              <a:gd name="T1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480">
                <a:moveTo>
                  <a:pt x="0" y="0"/>
                </a:moveTo>
                <a:cubicBezTo>
                  <a:pt x="27" y="40"/>
                  <a:pt x="55" y="40"/>
                  <a:pt x="96" y="54"/>
                </a:cubicBezTo>
                <a:cubicBezTo>
                  <a:pt x="98" y="68"/>
                  <a:pt x="97" y="83"/>
                  <a:pt x="102" y="96"/>
                </a:cubicBezTo>
                <a:cubicBezTo>
                  <a:pt x="107" y="109"/>
                  <a:pt x="126" y="132"/>
                  <a:pt x="126" y="132"/>
                </a:cubicBezTo>
                <a:cubicBezTo>
                  <a:pt x="128" y="164"/>
                  <a:pt x="115" y="205"/>
                  <a:pt x="138" y="228"/>
                </a:cubicBezTo>
                <a:cubicBezTo>
                  <a:pt x="148" y="238"/>
                  <a:pt x="164" y="242"/>
                  <a:pt x="174" y="252"/>
                </a:cubicBezTo>
                <a:cubicBezTo>
                  <a:pt x="229" y="307"/>
                  <a:pt x="218" y="293"/>
                  <a:pt x="312" y="300"/>
                </a:cubicBezTo>
                <a:cubicBezTo>
                  <a:pt x="341" y="343"/>
                  <a:pt x="320" y="355"/>
                  <a:pt x="372" y="372"/>
                </a:cubicBezTo>
                <a:cubicBezTo>
                  <a:pt x="392" y="403"/>
                  <a:pt x="376" y="434"/>
                  <a:pt x="408" y="456"/>
                </a:cubicBezTo>
                <a:cubicBezTo>
                  <a:pt x="421" y="476"/>
                  <a:pt x="420" y="467"/>
                  <a:pt x="420" y="4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895475" y="4257675"/>
            <a:ext cx="419100" cy="419100"/>
          </a:xfrm>
          <a:custGeom>
            <a:avLst/>
            <a:gdLst>
              <a:gd name="T0" fmla="*/ 264 w 264"/>
              <a:gd name="T1" fmla="*/ 0 h 264"/>
              <a:gd name="T2" fmla="*/ 174 w 264"/>
              <a:gd name="T3" fmla="*/ 6 h 264"/>
              <a:gd name="T4" fmla="*/ 138 w 264"/>
              <a:gd name="T5" fmla="*/ 24 h 264"/>
              <a:gd name="T6" fmla="*/ 84 w 264"/>
              <a:gd name="T7" fmla="*/ 36 h 264"/>
              <a:gd name="T8" fmla="*/ 66 w 264"/>
              <a:gd name="T9" fmla="*/ 48 h 264"/>
              <a:gd name="T10" fmla="*/ 54 w 264"/>
              <a:gd name="T11" fmla="*/ 66 h 264"/>
              <a:gd name="T12" fmla="*/ 18 w 264"/>
              <a:gd name="T13" fmla="*/ 90 h 264"/>
              <a:gd name="T14" fmla="*/ 42 w 264"/>
              <a:gd name="T15" fmla="*/ 204 h 264"/>
              <a:gd name="T16" fmla="*/ 36 w 264"/>
              <a:gd name="T17" fmla="*/ 246 h 264"/>
              <a:gd name="T18" fmla="*/ 0 w 264"/>
              <a:gd name="T1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264">
                <a:moveTo>
                  <a:pt x="264" y="0"/>
                </a:moveTo>
                <a:cubicBezTo>
                  <a:pt x="234" y="2"/>
                  <a:pt x="204" y="3"/>
                  <a:pt x="174" y="6"/>
                </a:cubicBezTo>
                <a:cubicBezTo>
                  <a:pt x="148" y="9"/>
                  <a:pt x="163" y="15"/>
                  <a:pt x="138" y="24"/>
                </a:cubicBezTo>
                <a:cubicBezTo>
                  <a:pt x="121" y="30"/>
                  <a:pt x="102" y="32"/>
                  <a:pt x="84" y="36"/>
                </a:cubicBezTo>
                <a:cubicBezTo>
                  <a:pt x="78" y="40"/>
                  <a:pt x="71" y="43"/>
                  <a:pt x="66" y="48"/>
                </a:cubicBezTo>
                <a:cubicBezTo>
                  <a:pt x="61" y="53"/>
                  <a:pt x="59" y="61"/>
                  <a:pt x="54" y="66"/>
                </a:cubicBezTo>
                <a:cubicBezTo>
                  <a:pt x="43" y="75"/>
                  <a:pt x="18" y="90"/>
                  <a:pt x="18" y="90"/>
                </a:cubicBezTo>
                <a:cubicBezTo>
                  <a:pt x="22" y="146"/>
                  <a:pt x="16" y="165"/>
                  <a:pt x="42" y="204"/>
                </a:cubicBezTo>
                <a:cubicBezTo>
                  <a:pt x="40" y="218"/>
                  <a:pt x="42" y="233"/>
                  <a:pt x="36" y="246"/>
                </a:cubicBezTo>
                <a:cubicBezTo>
                  <a:pt x="31" y="258"/>
                  <a:pt x="0" y="264"/>
                  <a:pt x="0" y="2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981200" y="4800600"/>
            <a:ext cx="361950" cy="133350"/>
          </a:xfrm>
          <a:custGeom>
            <a:avLst/>
            <a:gdLst>
              <a:gd name="T0" fmla="*/ 228 w 228"/>
              <a:gd name="T1" fmla="*/ 0 h 84"/>
              <a:gd name="T2" fmla="*/ 168 w 228"/>
              <a:gd name="T3" fmla="*/ 6 h 84"/>
              <a:gd name="T4" fmla="*/ 132 w 228"/>
              <a:gd name="T5" fmla="*/ 30 h 84"/>
              <a:gd name="T6" fmla="*/ 96 w 228"/>
              <a:gd name="T7" fmla="*/ 42 h 84"/>
              <a:gd name="T8" fmla="*/ 18 w 228"/>
              <a:gd name="T9" fmla="*/ 72 h 84"/>
              <a:gd name="T10" fmla="*/ 0 w 228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8" h="84">
                <a:moveTo>
                  <a:pt x="228" y="0"/>
                </a:moveTo>
                <a:cubicBezTo>
                  <a:pt x="208" y="2"/>
                  <a:pt x="187" y="0"/>
                  <a:pt x="168" y="6"/>
                </a:cubicBezTo>
                <a:cubicBezTo>
                  <a:pt x="154" y="10"/>
                  <a:pt x="144" y="22"/>
                  <a:pt x="132" y="30"/>
                </a:cubicBezTo>
                <a:cubicBezTo>
                  <a:pt x="121" y="37"/>
                  <a:pt x="107" y="35"/>
                  <a:pt x="96" y="42"/>
                </a:cubicBezTo>
                <a:cubicBezTo>
                  <a:pt x="72" y="58"/>
                  <a:pt x="46" y="65"/>
                  <a:pt x="18" y="72"/>
                </a:cubicBezTo>
                <a:cubicBezTo>
                  <a:pt x="12" y="76"/>
                  <a:pt x="0" y="84"/>
                  <a:pt x="0" y="8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419350" y="4133850"/>
            <a:ext cx="647700" cy="781050"/>
          </a:xfrm>
          <a:custGeom>
            <a:avLst/>
            <a:gdLst>
              <a:gd name="T0" fmla="*/ 0 w 408"/>
              <a:gd name="T1" fmla="*/ 0 h 492"/>
              <a:gd name="T2" fmla="*/ 96 w 408"/>
              <a:gd name="T3" fmla="*/ 30 h 492"/>
              <a:gd name="T4" fmla="*/ 132 w 408"/>
              <a:gd name="T5" fmla="*/ 42 h 492"/>
              <a:gd name="T6" fmla="*/ 186 w 408"/>
              <a:gd name="T7" fmla="*/ 150 h 492"/>
              <a:gd name="T8" fmla="*/ 198 w 408"/>
              <a:gd name="T9" fmla="*/ 234 h 492"/>
              <a:gd name="T10" fmla="*/ 234 w 408"/>
              <a:gd name="T11" fmla="*/ 258 h 492"/>
              <a:gd name="T12" fmla="*/ 258 w 408"/>
              <a:gd name="T13" fmla="*/ 330 h 492"/>
              <a:gd name="T14" fmla="*/ 276 w 408"/>
              <a:gd name="T15" fmla="*/ 336 h 492"/>
              <a:gd name="T16" fmla="*/ 294 w 408"/>
              <a:gd name="T17" fmla="*/ 348 h 492"/>
              <a:gd name="T18" fmla="*/ 330 w 408"/>
              <a:gd name="T19" fmla="*/ 396 h 492"/>
              <a:gd name="T20" fmla="*/ 384 w 408"/>
              <a:gd name="T21" fmla="*/ 450 h 492"/>
              <a:gd name="T22" fmla="*/ 408 w 408"/>
              <a:gd name="T23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8" h="492">
                <a:moveTo>
                  <a:pt x="0" y="0"/>
                </a:moveTo>
                <a:cubicBezTo>
                  <a:pt x="23" y="34"/>
                  <a:pt x="60" y="19"/>
                  <a:pt x="96" y="30"/>
                </a:cubicBezTo>
                <a:cubicBezTo>
                  <a:pt x="108" y="34"/>
                  <a:pt x="132" y="42"/>
                  <a:pt x="132" y="42"/>
                </a:cubicBezTo>
                <a:cubicBezTo>
                  <a:pt x="154" y="75"/>
                  <a:pt x="174" y="113"/>
                  <a:pt x="186" y="150"/>
                </a:cubicBezTo>
                <a:cubicBezTo>
                  <a:pt x="189" y="178"/>
                  <a:pt x="181" y="212"/>
                  <a:pt x="198" y="234"/>
                </a:cubicBezTo>
                <a:cubicBezTo>
                  <a:pt x="207" y="245"/>
                  <a:pt x="234" y="258"/>
                  <a:pt x="234" y="258"/>
                </a:cubicBezTo>
                <a:cubicBezTo>
                  <a:pt x="242" y="282"/>
                  <a:pt x="250" y="306"/>
                  <a:pt x="258" y="330"/>
                </a:cubicBezTo>
                <a:cubicBezTo>
                  <a:pt x="260" y="336"/>
                  <a:pt x="270" y="333"/>
                  <a:pt x="276" y="336"/>
                </a:cubicBezTo>
                <a:cubicBezTo>
                  <a:pt x="282" y="339"/>
                  <a:pt x="288" y="344"/>
                  <a:pt x="294" y="348"/>
                </a:cubicBezTo>
                <a:cubicBezTo>
                  <a:pt x="302" y="372"/>
                  <a:pt x="309" y="382"/>
                  <a:pt x="330" y="396"/>
                </a:cubicBezTo>
                <a:cubicBezTo>
                  <a:pt x="340" y="427"/>
                  <a:pt x="353" y="440"/>
                  <a:pt x="384" y="450"/>
                </a:cubicBezTo>
                <a:cubicBezTo>
                  <a:pt x="390" y="467"/>
                  <a:pt x="395" y="479"/>
                  <a:pt x="408" y="49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400300" y="4305300"/>
            <a:ext cx="466725" cy="904875"/>
          </a:xfrm>
          <a:custGeom>
            <a:avLst/>
            <a:gdLst>
              <a:gd name="T0" fmla="*/ 0 w 294"/>
              <a:gd name="T1" fmla="*/ 0 h 570"/>
              <a:gd name="T2" fmla="*/ 60 w 294"/>
              <a:gd name="T3" fmla="*/ 36 h 570"/>
              <a:gd name="T4" fmla="*/ 96 w 294"/>
              <a:gd name="T5" fmla="*/ 90 h 570"/>
              <a:gd name="T6" fmla="*/ 156 w 294"/>
              <a:gd name="T7" fmla="*/ 198 h 570"/>
              <a:gd name="T8" fmla="*/ 168 w 294"/>
              <a:gd name="T9" fmla="*/ 234 h 570"/>
              <a:gd name="T10" fmla="*/ 234 w 294"/>
              <a:gd name="T11" fmla="*/ 372 h 570"/>
              <a:gd name="T12" fmla="*/ 270 w 294"/>
              <a:gd name="T13" fmla="*/ 474 h 570"/>
              <a:gd name="T14" fmla="*/ 294 w 294"/>
              <a:gd name="T15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" h="570">
                <a:moveTo>
                  <a:pt x="0" y="0"/>
                </a:moveTo>
                <a:cubicBezTo>
                  <a:pt x="25" y="8"/>
                  <a:pt x="41" y="17"/>
                  <a:pt x="60" y="36"/>
                </a:cubicBezTo>
                <a:cubicBezTo>
                  <a:pt x="67" y="64"/>
                  <a:pt x="72" y="74"/>
                  <a:pt x="96" y="90"/>
                </a:cubicBezTo>
                <a:cubicBezTo>
                  <a:pt x="119" y="125"/>
                  <a:pt x="133" y="163"/>
                  <a:pt x="156" y="198"/>
                </a:cubicBezTo>
                <a:cubicBezTo>
                  <a:pt x="163" y="209"/>
                  <a:pt x="168" y="234"/>
                  <a:pt x="168" y="234"/>
                </a:cubicBezTo>
                <a:cubicBezTo>
                  <a:pt x="174" y="274"/>
                  <a:pt x="189" y="357"/>
                  <a:pt x="234" y="372"/>
                </a:cubicBezTo>
                <a:cubicBezTo>
                  <a:pt x="265" y="403"/>
                  <a:pt x="260" y="432"/>
                  <a:pt x="270" y="474"/>
                </a:cubicBezTo>
                <a:cubicBezTo>
                  <a:pt x="278" y="509"/>
                  <a:pt x="294" y="533"/>
                  <a:pt x="294" y="5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047875" y="4105275"/>
            <a:ext cx="295275" cy="155575"/>
          </a:xfrm>
          <a:custGeom>
            <a:avLst/>
            <a:gdLst>
              <a:gd name="T0" fmla="*/ 186 w 186"/>
              <a:gd name="T1" fmla="*/ 0 h 98"/>
              <a:gd name="T2" fmla="*/ 150 w 186"/>
              <a:gd name="T3" fmla="*/ 12 h 98"/>
              <a:gd name="T4" fmla="*/ 132 w 186"/>
              <a:gd name="T5" fmla="*/ 18 h 98"/>
              <a:gd name="T6" fmla="*/ 18 w 186"/>
              <a:gd name="T7" fmla="*/ 78 h 98"/>
              <a:gd name="T8" fmla="*/ 0 w 186"/>
              <a:gd name="T9" fmla="*/ 9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98">
                <a:moveTo>
                  <a:pt x="186" y="0"/>
                </a:moveTo>
                <a:cubicBezTo>
                  <a:pt x="174" y="4"/>
                  <a:pt x="162" y="8"/>
                  <a:pt x="150" y="12"/>
                </a:cubicBezTo>
                <a:cubicBezTo>
                  <a:pt x="144" y="14"/>
                  <a:pt x="132" y="18"/>
                  <a:pt x="132" y="18"/>
                </a:cubicBezTo>
                <a:cubicBezTo>
                  <a:pt x="104" y="60"/>
                  <a:pt x="63" y="67"/>
                  <a:pt x="18" y="78"/>
                </a:cubicBezTo>
                <a:cubicBezTo>
                  <a:pt x="5" y="98"/>
                  <a:pt x="13" y="96"/>
                  <a:pt x="0" y="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2409825" y="3943350"/>
            <a:ext cx="590550" cy="523875"/>
          </a:xfrm>
          <a:custGeom>
            <a:avLst/>
            <a:gdLst>
              <a:gd name="T0" fmla="*/ 0 w 372"/>
              <a:gd name="T1" fmla="*/ 0 h 330"/>
              <a:gd name="T2" fmla="*/ 114 w 372"/>
              <a:gd name="T3" fmla="*/ 72 h 330"/>
              <a:gd name="T4" fmla="*/ 132 w 372"/>
              <a:gd name="T5" fmla="*/ 144 h 330"/>
              <a:gd name="T6" fmla="*/ 168 w 372"/>
              <a:gd name="T7" fmla="*/ 156 h 330"/>
              <a:gd name="T8" fmla="*/ 306 w 372"/>
              <a:gd name="T9" fmla="*/ 222 h 330"/>
              <a:gd name="T10" fmla="*/ 354 w 372"/>
              <a:gd name="T11" fmla="*/ 288 h 330"/>
              <a:gd name="T12" fmla="*/ 372 w 372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" h="330">
                <a:moveTo>
                  <a:pt x="0" y="0"/>
                </a:moveTo>
                <a:cubicBezTo>
                  <a:pt x="17" y="52"/>
                  <a:pt x="70" y="57"/>
                  <a:pt x="114" y="72"/>
                </a:cubicBezTo>
                <a:cubicBezTo>
                  <a:pt x="119" y="87"/>
                  <a:pt x="124" y="138"/>
                  <a:pt x="132" y="144"/>
                </a:cubicBezTo>
                <a:cubicBezTo>
                  <a:pt x="142" y="151"/>
                  <a:pt x="168" y="156"/>
                  <a:pt x="168" y="156"/>
                </a:cubicBezTo>
                <a:cubicBezTo>
                  <a:pt x="195" y="197"/>
                  <a:pt x="265" y="195"/>
                  <a:pt x="306" y="222"/>
                </a:cubicBezTo>
                <a:cubicBezTo>
                  <a:pt x="321" y="244"/>
                  <a:pt x="332" y="274"/>
                  <a:pt x="354" y="288"/>
                </a:cubicBezTo>
                <a:cubicBezTo>
                  <a:pt x="363" y="302"/>
                  <a:pt x="372" y="313"/>
                  <a:pt x="372" y="3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6981825" y="2752725"/>
            <a:ext cx="927100" cy="419100"/>
          </a:xfrm>
          <a:custGeom>
            <a:avLst/>
            <a:gdLst>
              <a:gd name="T0" fmla="*/ 0 w 584"/>
              <a:gd name="T1" fmla="*/ 0 h 264"/>
              <a:gd name="T2" fmla="*/ 264 w 584"/>
              <a:gd name="T3" fmla="*/ 6 h 264"/>
              <a:gd name="T4" fmla="*/ 414 w 584"/>
              <a:gd name="T5" fmla="*/ 48 h 264"/>
              <a:gd name="T6" fmla="*/ 462 w 584"/>
              <a:gd name="T7" fmla="*/ 78 h 264"/>
              <a:gd name="T8" fmla="*/ 480 w 584"/>
              <a:gd name="T9" fmla="*/ 84 h 264"/>
              <a:gd name="T10" fmla="*/ 492 w 584"/>
              <a:gd name="T11" fmla="*/ 102 h 264"/>
              <a:gd name="T12" fmla="*/ 528 w 584"/>
              <a:gd name="T13" fmla="*/ 114 h 264"/>
              <a:gd name="T14" fmla="*/ 552 w 584"/>
              <a:gd name="T15" fmla="*/ 144 h 264"/>
              <a:gd name="T16" fmla="*/ 576 w 584"/>
              <a:gd name="T17" fmla="*/ 180 h 264"/>
              <a:gd name="T18" fmla="*/ 582 w 584"/>
              <a:gd name="T1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4" h="264">
                <a:moveTo>
                  <a:pt x="0" y="0"/>
                </a:moveTo>
                <a:cubicBezTo>
                  <a:pt x="88" y="2"/>
                  <a:pt x="176" y="2"/>
                  <a:pt x="264" y="6"/>
                </a:cubicBezTo>
                <a:cubicBezTo>
                  <a:pt x="316" y="8"/>
                  <a:pt x="363" y="42"/>
                  <a:pt x="414" y="48"/>
                </a:cubicBezTo>
                <a:cubicBezTo>
                  <a:pt x="433" y="77"/>
                  <a:pt x="419" y="64"/>
                  <a:pt x="462" y="78"/>
                </a:cubicBezTo>
                <a:cubicBezTo>
                  <a:pt x="468" y="80"/>
                  <a:pt x="480" y="84"/>
                  <a:pt x="480" y="84"/>
                </a:cubicBezTo>
                <a:cubicBezTo>
                  <a:pt x="484" y="90"/>
                  <a:pt x="486" y="98"/>
                  <a:pt x="492" y="102"/>
                </a:cubicBezTo>
                <a:cubicBezTo>
                  <a:pt x="503" y="109"/>
                  <a:pt x="528" y="114"/>
                  <a:pt x="528" y="114"/>
                </a:cubicBezTo>
                <a:cubicBezTo>
                  <a:pt x="542" y="155"/>
                  <a:pt x="523" y="111"/>
                  <a:pt x="552" y="144"/>
                </a:cubicBezTo>
                <a:cubicBezTo>
                  <a:pt x="561" y="155"/>
                  <a:pt x="576" y="180"/>
                  <a:pt x="576" y="180"/>
                </a:cubicBezTo>
                <a:cubicBezTo>
                  <a:pt x="584" y="236"/>
                  <a:pt x="582" y="208"/>
                  <a:pt x="582" y="2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019925" y="2771775"/>
            <a:ext cx="962025" cy="723900"/>
          </a:xfrm>
          <a:custGeom>
            <a:avLst/>
            <a:gdLst>
              <a:gd name="T0" fmla="*/ 0 w 606"/>
              <a:gd name="T1" fmla="*/ 0 h 456"/>
              <a:gd name="T2" fmla="*/ 108 w 606"/>
              <a:gd name="T3" fmla="*/ 6 h 456"/>
              <a:gd name="T4" fmla="*/ 240 w 606"/>
              <a:gd name="T5" fmla="*/ 54 h 456"/>
              <a:gd name="T6" fmla="*/ 384 w 606"/>
              <a:gd name="T7" fmla="*/ 132 h 456"/>
              <a:gd name="T8" fmla="*/ 444 w 606"/>
              <a:gd name="T9" fmla="*/ 186 h 456"/>
              <a:gd name="T10" fmla="*/ 498 w 606"/>
              <a:gd name="T11" fmla="*/ 216 h 456"/>
              <a:gd name="T12" fmla="*/ 564 w 606"/>
              <a:gd name="T13" fmla="*/ 300 h 456"/>
              <a:gd name="T14" fmla="*/ 582 w 606"/>
              <a:gd name="T15" fmla="*/ 366 h 456"/>
              <a:gd name="T16" fmla="*/ 600 w 606"/>
              <a:gd name="T17" fmla="*/ 402 h 456"/>
              <a:gd name="T18" fmla="*/ 606 w 606"/>
              <a:gd name="T19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6" h="456">
                <a:moveTo>
                  <a:pt x="0" y="0"/>
                </a:moveTo>
                <a:cubicBezTo>
                  <a:pt x="36" y="2"/>
                  <a:pt x="72" y="2"/>
                  <a:pt x="108" y="6"/>
                </a:cubicBezTo>
                <a:cubicBezTo>
                  <a:pt x="154" y="12"/>
                  <a:pt x="195" y="43"/>
                  <a:pt x="240" y="54"/>
                </a:cubicBezTo>
                <a:cubicBezTo>
                  <a:pt x="278" y="111"/>
                  <a:pt x="318" y="125"/>
                  <a:pt x="384" y="132"/>
                </a:cubicBezTo>
                <a:cubicBezTo>
                  <a:pt x="416" y="180"/>
                  <a:pt x="400" y="161"/>
                  <a:pt x="444" y="186"/>
                </a:cubicBezTo>
                <a:cubicBezTo>
                  <a:pt x="506" y="220"/>
                  <a:pt x="457" y="202"/>
                  <a:pt x="498" y="216"/>
                </a:cubicBezTo>
                <a:cubicBezTo>
                  <a:pt x="518" y="246"/>
                  <a:pt x="533" y="280"/>
                  <a:pt x="564" y="300"/>
                </a:cubicBezTo>
                <a:cubicBezTo>
                  <a:pt x="571" y="322"/>
                  <a:pt x="569" y="347"/>
                  <a:pt x="582" y="366"/>
                </a:cubicBezTo>
                <a:cubicBezTo>
                  <a:pt x="598" y="389"/>
                  <a:pt x="592" y="377"/>
                  <a:pt x="600" y="402"/>
                </a:cubicBezTo>
                <a:cubicBezTo>
                  <a:pt x="602" y="420"/>
                  <a:pt x="606" y="456"/>
                  <a:pt x="606" y="4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997700" y="2790825"/>
            <a:ext cx="1068388" cy="915988"/>
          </a:xfrm>
          <a:custGeom>
            <a:avLst/>
            <a:gdLst>
              <a:gd name="T0" fmla="*/ 2 w 673"/>
              <a:gd name="T1" fmla="*/ 0 h 577"/>
              <a:gd name="T2" fmla="*/ 86 w 673"/>
              <a:gd name="T3" fmla="*/ 18 h 577"/>
              <a:gd name="T4" fmla="*/ 122 w 673"/>
              <a:gd name="T5" fmla="*/ 30 h 577"/>
              <a:gd name="T6" fmla="*/ 158 w 673"/>
              <a:gd name="T7" fmla="*/ 54 h 577"/>
              <a:gd name="T8" fmla="*/ 236 w 673"/>
              <a:gd name="T9" fmla="*/ 84 h 577"/>
              <a:gd name="T10" fmla="*/ 254 w 673"/>
              <a:gd name="T11" fmla="*/ 102 h 577"/>
              <a:gd name="T12" fmla="*/ 272 w 673"/>
              <a:gd name="T13" fmla="*/ 108 h 577"/>
              <a:gd name="T14" fmla="*/ 362 w 673"/>
              <a:gd name="T15" fmla="*/ 186 h 577"/>
              <a:gd name="T16" fmla="*/ 380 w 673"/>
              <a:gd name="T17" fmla="*/ 204 h 577"/>
              <a:gd name="T18" fmla="*/ 416 w 673"/>
              <a:gd name="T19" fmla="*/ 228 h 577"/>
              <a:gd name="T20" fmla="*/ 440 w 673"/>
              <a:gd name="T21" fmla="*/ 264 h 577"/>
              <a:gd name="T22" fmla="*/ 458 w 673"/>
              <a:gd name="T23" fmla="*/ 282 h 577"/>
              <a:gd name="T24" fmla="*/ 482 w 673"/>
              <a:gd name="T25" fmla="*/ 318 h 577"/>
              <a:gd name="T26" fmla="*/ 518 w 673"/>
              <a:gd name="T27" fmla="*/ 342 h 577"/>
              <a:gd name="T28" fmla="*/ 542 w 673"/>
              <a:gd name="T29" fmla="*/ 396 h 577"/>
              <a:gd name="T30" fmla="*/ 560 w 673"/>
              <a:gd name="T31" fmla="*/ 492 h 577"/>
              <a:gd name="T32" fmla="*/ 578 w 673"/>
              <a:gd name="T33" fmla="*/ 498 h 577"/>
              <a:gd name="T34" fmla="*/ 632 w 673"/>
              <a:gd name="T35" fmla="*/ 528 h 577"/>
              <a:gd name="T36" fmla="*/ 644 w 673"/>
              <a:gd name="T37" fmla="*/ 564 h 577"/>
              <a:gd name="T38" fmla="*/ 656 w 673"/>
              <a:gd name="T39" fmla="*/ 57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3" h="577">
                <a:moveTo>
                  <a:pt x="2" y="0"/>
                </a:moveTo>
                <a:cubicBezTo>
                  <a:pt x="43" y="27"/>
                  <a:pt x="0" y="3"/>
                  <a:pt x="86" y="18"/>
                </a:cubicBezTo>
                <a:cubicBezTo>
                  <a:pt x="98" y="20"/>
                  <a:pt x="111" y="23"/>
                  <a:pt x="122" y="30"/>
                </a:cubicBezTo>
                <a:cubicBezTo>
                  <a:pt x="134" y="38"/>
                  <a:pt x="144" y="51"/>
                  <a:pt x="158" y="54"/>
                </a:cubicBezTo>
                <a:cubicBezTo>
                  <a:pt x="187" y="61"/>
                  <a:pt x="208" y="75"/>
                  <a:pt x="236" y="84"/>
                </a:cubicBezTo>
                <a:cubicBezTo>
                  <a:pt x="242" y="90"/>
                  <a:pt x="247" y="97"/>
                  <a:pt x="254" y="102"/>
                </a:cubicBezTo>
                <a:cubicBezTo>
                  <a:pt x="259" y="106"/>
                  <a:pt x="267" y="104"/>
                  <a:pt x="272" y="108"/>
                </a:cubicBezTo>
                <a:cubicBezTo>
                  <a:pt x="302" y="132"/>
                  <a:pt x="332" y="161"/>
                  <a:pt x="362" y="186"/>
                </a:cubicBezTo>
                <a:cubicBezTo>
                  <a:pt x="369" y="191"/>
                  <a:pt x="373" y="199"/>
                  <a:pt x="380" y="204"/>
                </a:cubicBezTo>
                <a:cubicBezTo>
                  <a:pt x="391" y="213"/>
                  <a:pt x="416" y="228"/>
                  <a:pt x="416" y="228"/>
                </a:cubicBezTo>
                <a:cubicBezTo>
                  <a:pt x="424" y="240"/>
                  <a:pt x="430" y="254"/>
                  <a:pt x="440" y="264"/>
                </a:cubicBezTo>
                <a:cubicBezTo>
                  <a:pt x="446" y="270"/>
                  <a:pt x="453" y="275"/>
                  <a:pt x="458" y="282"/>
                </a:cubicBezTo>
                <a:cubicBezTo>
                  <a:pt x="467" y="293"/>
                  <a:pt x="470" y="310"/>
                  <a:pt x="482" y="318"/>
                </a:cubicBezTo>
                <a:cubicBezTo>
                  <a:pt x="494" y="326"/>
                  <a:pt x="518" y="342"/>
                  <a:pt x="518" y="342"/>
                </a:cubicBezTo>
                <a:cubicBezTo>
                  <a:pt x="532" y="385"/>
                  <a:pt x="523" y="367"/>
                  <a:pt x="542" y="396"/>
                </a:cubicBezTo>
                <a:cubicBezTo>
                  <a:pt x="547" y="422"/>
                  <a:pt x="542" y="474"/>
                  <a:pt x="560" y="492"/>
                </a:cubicBezTo>
                <a:cubicBezTo>
                  <a:pt x="564" y="496"/>
                  <a:pt x="572" y="495"/>
                  <a:pt x="578" y="498"/>
                </a:cubicBezTo>
                <a:cubicBezTo>
                  <a:pt x="640" y="532"/>
                  <a:pt x="591" y="514"/>
                  <a:pt x="632" y="528"/>
                </a:cubicBezTo>
                <a:cubicBezTo>
                  <a:pt x="636" y="540"/>
                  <a:pt x="640" y="552"/>
                  <a:pt x="644" y="564"/>
                </a:cubicBezTo>
                <a:cubicBezTo>
                  <a:pt x="648" y="577"/>
                  <a:pt x="673" y="576"/>
                  <a:pt x="656" y="57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972300" y="2819400"/>
            <a:ext cx="946150" cy="1562100"/>
          </a:xfrm>
          <a:custGeom>
            <a:avLst/>
            <a:gdLst>
              <a:gd name="T0" fmla="*/ 0 w 596"/>
              <a:gd name="T1" fmla="*/ 0 h 984"/>
              <a:gd name="T2" fmla="*/ 114 w 596"/>
              <a:gd name="T3" fmla="*/ 48 h 984"/>
              <a:gd name="T4" fmla="*/ 150 w 596"/>
              <a:gd name="T5" fmla="*/ 72 h 984"/>
              <a:gd name="T6" fmla="*/ 192 w 596"/>
              <a:gd name="T7" fmla="*/ 120 h 984"/>
              <a:gd name="T8" fmla="*/ 276 w 596"/>
              <a:gd name="T9" fmla="*/ 192 h 984"/>
              <a:gd name="T10" fmla="*/ 336 w 596"/>
              <a:gd name="T11" fmla="*/ 252 h 984"/>
              <a:gd name="T12" fmla="*/ 372 w 596"/>
              <a:gd name="T13" fmla="*/ 300 h 984"/>
              <a:gd name="T14" fmla="*/ 480 w 596"/>
              <a:gd name="T15" fmla="*/ 396 h 984"/>
              <a:gd name="T16" fmla="*/ 504 w 596"/>
              <a:gd name="T17" fmla="*/ 450 h 984"/>
              <a:gd name="T18" fmla="*/ 528 w 596"/>
              <a:gd name="T19" fmla="*/ 486 h 984"/>
              <a:gd name="T20" fmla="*/ 540 w 596"/>
              <a:gd name="T21" fmla="*/ 504 h 984"/>
              <a:gd name="T22" fmla="*/ 594 w 596"/>
              <a:gd name="T23" fmla="*/ 672 h 984"/>
              <a:gd name="T24" fmla="*/ 594 w 596"/>
              <a:gd name="T25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984">
                <a:moveTo>
                  <a:pt x="0" y="0"/>
                </a:moveTo>
                <a:cubicBezTo>
                  <a:pt x="25" y="17"/>
                  <a:pt x="85" y="38"/>
                  <a:pt x="114" y="48"/>
                </a:cubicBezTo>
                <a:cubicBezTo>
                  <a:pt x="128" y="53"/>
                  <a:pt x="150" y="72"/>
                  <a:pt x="150" y="72"/>
                </a:cubicBezTo>
                <a:cubicBezTo>
                  <a:pt x="178" y="114"/>
                  <a:pt x="162" y="100"/>
                  <a:pt x="192" y="120"/>
                </a:cubicBezTo>
                <a:cubicBezTo>
                  <a:pt x="210" y="147"/>
                  <a:pt x="248" y="174"/>
                  <a:pt x="276" y="192"/>
                </a:cubicBezTo>
                <a:cubicBezTo>
                  <a:pt x="291" y="214"/>
                  <a:pt x="314" y="237"/>
                  <a:pt x="336" y="252"/>
                </a:cubicBezTo>
                <a:cubicBezTo>
                  <a:pt x="344" y="276"/>
                  <a:pt x="351" y="286"/>
                  <a:pt x="372" y="300"/>
                </a:cubicBezTo>
                <a:cubicBezTo>
                  <a:pt x="382" y="331"/>
                  <a:pt x="447" y="385"/>
                  <a:pt x="480" y="396"/>
                </a:cubicBezTo>
                <a:cubicBezTo>
                  <a:pt x="491" y="412"/>
                  <a:pt x="493" y="434"/>
                  <a:pt x="504" y="450"/>
                </a:cubicBezTo>
                <a:cubicBezTo>
                  <a:pt x="512" y="462"/>
                  <a:pt x="520" y="474"/>
                  <a:pt x="528" y="486"/>
                </a:cubicBezTo>
                <a:cubicBezTo>
                  <a:pt x="532" y="492"/>
                  <a:pt x="540" y="504"/>
                  <a:pt x="540" y="504"/>
                </a:cubicBezTo>
                <a:cubicBezTo>
                  <a:pt x="554" y="560"/>
                  <a:pt x="593" y="613"/>
                  <a:pt x="594" y="672"/>
                </a:cubicBezTo>
                <a:cubicBezTo>
                  <a:pt x="596" y="776"/>
                  <a:pt x="594" y="880"/>
                  <a:pt x="594" y="98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934200" y="2847975"/>
            <a:ext cx="914400" cy="1362075"/>
          </a:xfrm>
          <a:custGeom>
            <a:avLst/>
            <a:gdLst>
              <a:gd name="T0" fmla="*/ 0 w 576"/>
              <a:gd name="T1" fmla="*/ 0 h 858"/>
              <a:gd name="T2" fmla="*/ 72 w 576"/>
              <a:gd name="T3" fmla="*/ 36 h 858"/>
              <a:gd name="T4" fmla="*/ 138 w 576"/>
              <a:gd name="T5" fmla="*/ 84 h 858"/>
              <a:gd name="T6" fmla="*/ 186 w 576"/>
              <a:gd name="T7" fmla="*/ 132 h 858"/>
              <a:gd name="T8" fmla="*/ 192 w 576"/>
              <a:gd name="T9" fmla="*/ 150 h 858"/>
              <a:gd name="T10" fmla="*/ 228 w 576"/>
              <a:gd name="T11" fmla="*/ 174 h 858"/>
              <a:gd name="T12" fmla="*/ 318 w 576"/>
              <a:gd name="T13" fmla="*/ 276 h 858"/>
              <a:gd name="T14" fmla="*/ 354 w 576"/>
              <a:gd name="T15" fmla="*/ 294 h 858"/>
              <a:gd name="T16" fmla="*/ 390 w 576"/>
              <a:gd name="T17" fmla="*/ 306 h 858"/>
              <a:gd name="T18" fmla="*/ 414 w 576"/>
              <a:gd name="T19" fmla="*/ 408 h 858"/>
              <a:gd name="T20" fmla="*/ 456 w 576"/>
              <a:gd name="T21" fmla="*/ 462 h 858"/>
              <a:gd name="T22" fmla="*/ 516 w 576"/>
              <a:gd name="T23" fmla="*/ 552 h 858"/>
              <a:gd name="T24" fmla="*/ 540 w 576"/>
              <a:gd name="T25" fmla="*/ 606 h 858"/>
              <a:gd name="T26" fmla="*/ 546 w 576"/>
              <a:gd name="T27" fmla="*/ 624 h 858"/>
              <a:gd name="T28" fmla="*/ 564 w 576"/>
              <a:gd name="T29" fmla="*/ 774 h 858"/>
              <a:gd name="T30" fmla="*/ 576 w 576"/>
              <a:gd name="T31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6" h="858">
                <a:moveTo>
                  <a:pt x="0" y="0"/>
                </a:moveTo>
                <a:cubicBezTo>
                  <a:pt x="25" y="8"/>
                  <a:pt x="50" y="22"/>
                  <a:pt x="72" y="36"/>
                </a:cubicBezTo>
                <a:cubicBezTo>
                  <a:pt x="89" y="61"/>
                  <a:pt x="110" y="75"/>
                  <a:pt x="138" y="84"/>
                </a:cubicBezTo>
                <a:cubicBezTo>
                  <a:pt x="155" y="101"/>
                  <a:pt x="166" y="118"/>
                  <a:pt x="186" y="132"/>
                </a:cubicBezTo>
                <a:cubicBezTo>
                  <a:pt x="188" y="138"/>
                  <a:pt x="188" y="146"/>
                  <a:pt x="192" y="150"/>
                </a:cubicBezTo>
                <a:cubicBezTo>
                  <a:pt x="202" y="160"/>
                  <a:pt x="228" y="174"/>
                  <a:pt x="228" y="174"/>
                </a:cubicBezTo>
                <a:cubicBezTo>
                  <a:pt x="251" y="208"/>
                  <a:pt x="280" y="257"/>
                  <a:pt x="318" y="276"/>
                </a:cubicBezTo>
                <a:cubicBezTo>
                  <a:pt x="330" y="282"/>
                  <a:pt x="342" y="289"/>
                  <a:pt x="354" y="294"/>
                </a:cubicBezTo>
                <a:cubicBezTo>
                  <a:pt x="366" y="299"/>
                  <a:pt x="390" y="306"/>
                  <a:pt x="390" y="306"/>
                </a:cubicBezTo>
                <a:cubicBezTo>
                  <a:pt x="401" y="339"/>
                  <a:pt x="398" y="376"/>
                  <a:pt x="414" y="408"/>
                </a:cubicBezTo>
                <a:cubicBezTo>
                  <a:pt x="425" y="429"/>
                  <a:pt x="446" y="440"/>
                  <a:pt x="456" y="462"/>
                </a:cubicBezTo>
                <a:cubicBezTo>
                  <a:pt x="476" y="507"/>
                  <a:pt x="466" y="535"/>
                  <a:pt x="516" y="552"/>
                </a:cubicBezTo>
                <a:cubicBezTo>
                  <a:pt x="535" y="581"/>
                  <a:pt x="526" y="563"/>
                  <a:pt x="540" y="606"/>
                </a:cubicBezTo>
                <a:cubicBezTo>
                  <a:pt x="542" y="612"/>
                  <a:pt x="546" y="624"/>
                  <a:pt x="546" y="624"/>
                </a:cubicBezTo>
                <a:cubicBezTo>
                  <a:pt x="549" y="672"/>
                  <a:pt x="548" y="727"/>
                  <a:pt x="564" y="774"/>
                </a:cubicBezTo>
                <a:cubicBezTo>
                  <a:pt x="565" y="787"/>
                  <a:pt x="576" y="837"/>
                  <a:pt x="576" y="85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6962775" y="2886075"/>
            <a:ext cx="811213" cy="1295400"/>
          </a:xfrm>
          <a:custGeom>
            <a:avLst/>
            <a:gdLst>
              <a:gd name="T0" fmla="*/ 0 w 511"/>
              <a:gd name="T1" fmla="*/ 0 h 816"/>
              <a:gd name="T2" fmla="*/ 120 w 511"/>
              <a:gd name="T3" fmla="*/ 126 h 816"/>
              <a:gd name="T4" fmla="*/ 156 w 511"/>
              <a:gd name="T5" fmla="*/ 150 h 816"/>
              <a:gd name="T6" fmla="*/ 174 w 511"/>
              <a:gd name="T7" fmla="*/ 162 h 816"/>
              <a:gd name="T8" fmla="*/ 198 w 511"/>
              <a:gd name="T9" fmla="*/ 186 h 816"/>
              <a:gd name="T10" fmla="*/ 210 w 511"/>
              <a:gd name="T11" fmla="*/ 204 h 816"/>
              <a:gd name="T12" fmla="*/ 228 w 511"/>
              <a:gd name="T13" fmla="*/ 222 h 816"/>
              <a:gd name="T14" fmla="*/ 264 w 511"/>
              <a:gd name="T15" fmla="*/ 246 h 816"/>
              <a:gd name="T16" fmla="*/ 276 w 511"/>
              <a:gd name="T17" fmla="*/ 270 h 816"/>
              <a:gd name="T18" fmla="*/ 294 w 511"/>
              <a:gd name="T19" fmla="*/ 288 h 816"/>
              <a:gd name="T20" fmla="*/ 318 w 511"/>
              <a:gd name="T21" fmla="*/ 372 h 816"/>
              <a:gd name="T22" fmla="*/ 348 w 511"/>
              <a:gd name="T23" fmla="*/ 546 h 816"/>
              <a:gd name="T24" fmla="*/ 408 w 511"/>
              <a:gd name="T25" fmla="*/ 678 h 816"/>
              <a:gd name="T26" fmla="*/ 462 w 511"/>
              <a:gd name="T27" fmla="*/ 768 h 816"/>
              <a:gd name="T28" fmla="*/ 498 w 511"/>
              <a:gd name="T29" fmla="*/ 792 h 816"/>
              <a:gd name="T30" fmla="*/ 510 w 511"/>
              <a:gd name="T3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1" h="816">
                <a:moveTo>
                  <a:pt x="0" y="0"/>
                </a:moveTo>
                <a:cubicBezTo>
                  <a:pt x="24" y="49"/>
                  <a:pt x="77" y="92"/>
                  <a:pt x="120" y="126"/>
                </a:cubicBezTo>
                <a:cubicBezTo>
                  <a:pt x="131" y="135"/>
                  <a:pt x="144" y="142"/>
                  <a:pt x="156" y="150"/>
                </a:cubicBezTo>
                <a:cubicBezTo>
                  <a:pt x="162" y="154"/>
                  <a:pt x="174" y="162"/>
                  <a:pt x="174" y="162"/>
                </a:cubicBezTo>
                <a:cubicBezTo>
                  <a:pt x="187" y="201"/>
                  <a:pt x="169" y="163"/>
                  <a:pt x="198" y="186"/>
                </a:cubicBezTo>
                <a:cubicBezTo>
                  <a:pt x="204" y="191"/>
                  <a:pt x="205" y="198"/>
                  <a:pt x="210" y="204"/>
                </a:cubicBezTo>
                <a:cubicBezTo>
                  <a:pt x="215" y="211"/>
                  <a:pt x="221" y="217"/>
                  <a:pt x="228" y="222"/>
                </a:cubicBezTo>
                <a:cubicBezTo>
                  <a:pt x="239" y="231"/>
                  <a:pt x="264" y="246"/>
                  <a:pt x="264" y="246"/>
                </a:cubicBezTo>
                <a:cubicBezTo>
                  <a:pt x="268" y="254"/>
                  <a:pt x="271" y="263"/>
                  <a:pt x="276" y="270"/>
                </a:cubicBezTo>
                <a:cubicBezTo>
                  <a:pt x="281" y="277"/>
                  <a:pt x="290" y="281"/>
                  <a:pt x="294" y="288"/>
                </a:cubicBezTo>
                <a:cubicBezTo>
                  <a:pt x="307" y="311"/>
                  <a:pt x="310" y="347"/>
                  <a:pt x="318" y="372"/>
                </a:cubicBezTo>
                <a:cubicBezTo>
                  <a:pt x="326" y="524"/>
                  <a:pt x="319" y="458"/>
                  <a:pt x="348" y="546"/>
                </a:cubicBezTo>
                <a:cubicBezTo>
                  <a:pt x="354" y="646"/>
                  <a:pt x="334" y="653"/>
                  <a:pt x="408" y="678"/>
                </a:cubicBezTo>
                <a:cubicBezTo>
                  <a:pt x="445" y="715"/>
                  <a:pt x="446" y="720"/>
                  <a:pt x="462" y="768"/>
                </a:cubicBezTo>
                <a:cubicBezTo>
                  <a:pt x="467" y="782"/>
                  <a:pt x="498" y="792"/>
                  <a:pt x="498" y="792"/>
                </a:cubicBezTo>
                <a:cubicBezTo>
                  <a:pt x="511" y="812"/>
                  <a:pt x="510" y="803"/>
                  <a:pt x="510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6600825" y="2962275"/>
            <a:ext cx="949325" cy="2400300"/>
          </a:xfrm>
          <a:custGeom>
            <a:avLst/>
            <a:gdLst>
              <a:gd name="T0" fmla="*/ 216 w 598"/>
              <a:gd name="T1" fmla="*/ 0 h 1512"/>
              <a:gd name="T2" fmla="*/ 264 w 598"/>
              <a:gd name="T3" fmla="*/ 114 h 1512"/>
              <a:gd name="T4" fmla="*/ 348 w 598"/>
              <a:gd name="T5" fmla="*/ 234 h 1512"/>
              <a:gd name="T6" fmla="*/ 414 w 598"/>
              <a:gd name="T7" fmla="*/ 306 h 1512"/>
              <a:gd name="T8" fmla="*/ 456 w 598"/>
              <a:gd name="T9" fmla="*/ 438 h 1512"/>
              <a:gd name="T10" fmla="*/ 480 w 598"/>
              <a:gd name="T11" fmla="*/ 546 h 1512"/>
              <a:gd name="T12" fmla="*/ 528 w 598"/>
              <a:gd name="T13" fmla="*/ 594 h 1512"/>
              <a:gd name="T14" fmla="*/ 570 w 598"/>
              <a:gd name="T15" fmla="*/ 672 h 1512"/>
              <a:gd name="T16" fmla="*/ 588 w 598"/>
              <a:gd name="T17" fmla="*/ 780 h 1512"/>
              <a:gd name="T18" fmla="*/ 588 w 598"/>
              <a:gd name="T19" fmla="*/ 972 h 1512"/>
              <a:gd name="T20" fmla="*/ 564 w 598"/>
              <a:gd name="T21" fmla="*/ 1026 h 1512"/>
              <a:gd name="T22" fmla="*/ 558 w 598"/>
              <a:gd name="T23" fmla="*/ 1098 h 1512"/>
              <a:gd name="T24" fmla="*/ 552 w 598"/>
              <a:gd name="T25" fmla="*/ 1116 h 1512"/>
              <a:gd name="T26" fmla="*/ 516 w 598"/>
              <a:gd name="T27" fmla="*/ 1128 h 1512"/>
              <a:gd name="T28" fmla="*/ 510 w 598"/>
              <a:gd name="T29" fmla="*/ 1176 h 1512"/>
              <a:gd name="T30" fmla="*/ 492 w 598"/>
              <a:gd name="T31" fmla="*/ 1194 h 1512"/>
              <a:gd name="T32" fmla="*/ 462 w 598"/>
              <a:gd name="T33" fmla="*/ 1248 h 1512"/>
              <a:gd name="T34" fmla="*/ 426 w 598"/>
              <a:gd name="T35" fmla="*/ 1260 h 1512"/>
              <a:gd name="T36" fmla="*/ 330 w 598"/>
              <a:gd name="T37" fmla="*/ 1332 h 1512"/>
              <a:gd name="T38" fmla="*/ 288 w 598"/>
              <a:gd name="T39" fmla="*/ 1386 h 1512"/>
              <a:gd name="T40" fmla="*/ 252 w 598"/>
              <a:gd name="T41" fmla="*/ 1398 h 1512"/>
              <a:gd name="T42" fmla="*/ 216 w 598"/>
              <a:gd name="T43" fmla="*/ 1422 h 1512"/>
              <a:gd name="T44" fmla="*/ 192 w 598"/>
              <a:gd name="T45" fmla="*/ 1428 h 1512"/>
              <a:gd name="T46" fmla="*/ 156 w 598"/>
              <a:gd name="T47" fmla="*/ 1440 h 1512"/>
              <a:gd name="T48" fmla="*/ 48 w 598"/>
              <a:gd name="T49" fmla="*/ 1488 h 1512"/>
              <a:gd name="T50" fmla="*/ 0 w 598"/>
              <a:gd name="T51" fmla="*/ 1512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98" h="1512">
                <a:moveTo>
                  <a:pt x="216" y="0"/>
                </a:moveTo>
                <a:cubicBezTo>
                  <a:pt x="223" y="42"/>
                  <a:pt x="233" y="83"/>
                  <a:pt x="264" y="114"/>
                </a:cubicBezTo>
                <a:cubicBezTo>
                  <a:pt x="279" y="159"/>
                  <a:pt x="318" y="198"/>
                  <a:pt x="348" y="234"/>
                </a:cubicBezTo>
                <a:cubicBezTo>
                  <a:pt x="370" y="261"/>
                  <a:pt x="384" y="286"/>
                  <a:pt x="414" y="306"/>
                </a:cubicBezTo>
                <a:cubicBezTo>
                  <a:pt x="422" y="406"/>
                  <a:pt x="413" y="374"/>
                  <a:pt x="456" y="438"/>
                </a:cubicBezTo>
                <a:cubicBezTo>
                  <a:pt x="462" y="467"/>
                  <a:pt x="461" y="522"/>
                  <a:pt x="480" y="546"/>
                </a:cubicBezTo>
                <a:cubicBezTo>
                  <a:pt x="494" y="564"/>
                  <a:pt x="514" y="574"/>
                  <a:pt x="528" y="594"/>
                </a:cubicBezTo>
                <a:cubicBezTo>
                  <a:pt x="536" y="626"/>
                  <a:pt x="563" y="640"/>
                  <a:pt x="570" y="672"/>
                </a:cubicBezTo>
                <a:cubicBezTo>
                  <a:pt x="578" y="708"/>
                  <a:pt x="576" y="745"/>
                  <a:pt x="588" y="780"/>
                </a:cubicBezTo>
                <a:cubicBezTo>
                  <a:pt x="594" y="875"/>
                  <a:pt x="598" y="877"/>
                  <a:pt x="588" y="972"/>
                </a:cubicBezTo>
                <a:cubicBezTo>
                  <a:pt x="586" y="991"/>
                  <a:pt x="570" y="1008"/>
                  <a:pt x="564" y="1026"/>
                </a:cubicBezTo>
                <a:cubicBezTo>
                  <a:pt x="562" y="1050"/>
                  <a:pt x="561" y="1074"/>
                  <a:pt x="558" y="1098"/>
                </a:cubicBezTo>
                <a:cubicBezTo>
                  <a:pt x="557" y="1104"/>
                  <a:pt x="557" y="1112"/>
                  <a:pt x="552" y="1116"/>
                </a:cubicBezTo>
                <a:cubicBezTo>
                  <a:pt x="542" y="1123"/>
                  <a:pt x="516" y="1128"/>
                  <a:pt x="516" y="1128"/>
                </a:cubicBezTo>
                <a:cubicBezTo>
                  <a:pt x="514" y="1144"/>
                  <a:pt x="516" y="1161"/>
                  <a:pt x="510" y="1176"/>
                </a:cubicBezTo>
                <a:cubicBezTo>
                  <a:pt x="507" y="1184"/>
                  <a:pt x="497" y="1187"/>
                  <a:pt x="492" y="1194"/>
                </a:cubicBezTo>
                <a:cubicBezTo>
                  <a:pt x="480" y="1212"/>
                  <a:pt x="493" y="1238"/>
                  <a:pt x="462" y="1248"/>
                </a:cubicBezTo>
                <a:cubicBezTo>
                  <a:pt x="450" y="1252"/>
                  <a:pt x="426" y="1260"/>
                  <a:pt x="426" y="1260"/>
                </a:cubicBezTo>
                <a:cubicBezTo>
                  <a:pt x="403" y="1295"/>
                  <a:pt x="372" y="1324"/>
                  <a:pt x="330" y="1332"/>
                </a:cubicBezTo>
                <a:cubicBezTo>
                  <a:pt x="303" y="1350"/>
                  <a:pt x="303" y="1375"/>
                  <a:pt x="288" y="1386"/>
                </a:cubicBezTo>
                <a:cubicBezTo>
                  <a:pt x="278" y="1394"/>
                  <a:pt x="264" y="1394"/>
                  <a:pt x="252" y="1398"/>
                </a:cubicBezTo>
                <a:cubicBezTo>
                  <a:pt x="238" y="1403"/>
                  <a:pt x="228" y="1414"/>
                  <a:pt x="216" y="1422"/>
                </a:cubicBezTo>
                <a:cubicBezTo>
                  <a:pt x="209" y="1427"/>
                  <a:pt x="200" y="1426"/>
                  <a:pt x="192" y="1428"/>
                </a:cubicBezTo>
                <a:cubicBezTo>
                  <a:pt x="180" y="1432"/>
                  <a:pt x="156" y="1440"/>
                  <a:pt x="156" y="1440"/>
                </a:cubicBezTo>
                <a:cubicBezTo>
                  <a:pt x="136" y="1470"/>
                  <a:pt x="82" y="1483"/>
                  <a:pt x="48" y="1488"/>
                </a:cubicBezTo>
                <a:cubicBezTo>
                  <a:pt x="32" y="1499"/>
                  <a:pt x="17" y="1504"/>
                  <a:pt x="0" y="151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6657975" y="2943225"/>
            <a:ext cx="1085850" cy="2460625"/>
          </a:xfrm>
          <a:custGeom>
            <a:avLst/>
            <a:gdLst>
              <a:gd name="T0" fmla="*/ 192 w 684"/>
              <a:gd name="T1" fmla="*/ 0 h 1550"/>
              <a:gd name="T2" fmla="*/ 246 w 684"/>
              <a:gd name="T3" fmla="*/ 30 h 1550"/>
              <a:gd name="T4" fmla="*/ 264 w 684"/>
              <a:gd name="T5" fmla="*/ 48 h 1550"/>
              <a:gd name="T6" fmla="*/ 288 w 684"/>
              <a:gd name="T7" fmla="*/ 84 h 1550"/>
              <a:gd name="T8" fmla="*/ 312 w 684"/>
              <a:gd name="T9" fmla="*/ 144 h 1550"/>
              <a:gd name="T10" fmla="*/ 342 w 684"/>
              <a:gd name="T11" fmla="*/ 180 h 1550"/>
              <a:gd name="T12" fmla="*/ 348 w 684"/>
              <a:gd name="T13" fmla="*/ 198 h 1550"/>
              <a:gd name="T14" fmla="*/ 372 w 684"/>
              <a:gd name="T15" fmla="*/ 234 h 1550"/>
              <a:gd name="T16" fmla="*/ 402 w 684"/>
              <a:gd name="T17" fmla="*/ 294 h 1550"/>
              <a:gd name="T18" fmla="*/ 438 w 684"/>
              <a:gd name="T19" fmla="*/ 426 h 1550"/>
              <a:gd name="T20" fmla="*/ 480 w 684"/>
              <a:gd name="T21" fmla="*/ 504 h 1550"/>
              <a:gd name="T22" fmla="*/ 510 w 684"/>
              <a:gd name="T23" fmla="*/ 606 h 1550"/>
              <a:gd name="T24" fmla="*/ 528 w 684"/>
              <a:gd name="T25" fmla="*/ 618 h 1550"/>
              <a:gd name="T26" fmla="*/ 588 w 684"/>
              <a:gd name="T27" fmla="*/ 708 h 1550"/>
              <a:gd name="T28" fmla="*/ 684 w 684"/>
              <a:gd name="T29" fmla="*/ 888 h 1550"/>
              <a:gd name="T30" fmla="*/ 678 w 684"/>
              <a:gd name="T31" fmla="*/ 1038 h 1550"/>
              <a:gd name="T32" fmla="*/ 636 w 684"/>
              <a:gd name="T33" fmla="*/ 1092 h 1550"/>
              <a:gd name="T34" fmla="*/ 576 w 684"/>
              <a:gd name="T35" fmla="*/ 1230 h 1550"/>
              <a:gd name="T36" fmla="*/ 522 w 684"/>
              <a:gd name="T37" fmla="*/ 1308 h 1550"/>
              <a:gd name="T38" fmla="*/ 468 w 684"/>
              <a:gd name="T39" fmla="*/ 1344 h 1550"/>
              <a:gd name="T40" fmla="*/ 450 w 684"/>
              <a:gd name="T41" fmla="*/ 1356 h 1550"/>
              <a:gd name="T42" fmla="*/ 390 w 684"/>
              <a:gd name="T43" fmla="*/ 1410 h 1550"/>
              <a:gd name="T44" fmla="*/ 306 w 684"/>
              <a:gd name="T45" fmla="*/ 1446 h 1550"/>
              <a:gd name="T46" fmla="*/ 270 w 684"/>
              <a:gd name="T47" fmla="*/ 1470 h 1550"/>
              <a:gd name="T48" fmla="*/ 240 w 684"/>
              <a:gd name="T49" fmla="*/ 1494 h 1550"/>
              <a:gd name="T50" fmla="*/ 216 w 684"/>
              <a:gd name="T51" fmla="*/ 1530 h 1550"/>
              <a:gd name="T52" fmla="*/ 192 w 684"/>
              <a:gd name="T53" fmla="*/ 1536 h 1550"/>
              <a:gd name="T54" fmla="*/ 0 w 684"/>
              <a:gd name="T55" fmla="*/ 154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4" h="1550">
                <a:moveTo>
                  <a:pt x="192" y="0"/>
                </a:moveTo>
                <a:cubicBezTo>
                  <a:pt x="233" y="28"/>
                  <a:pt x="214" y="19"/>
                  <a:pt x="246" y="30"/>
                </a:cubicBezTo>
                <a:cubicBezTo>
                  <a:pt x="252" y="36"/>
                  <a:pt x="259" y="41"/>
                  <a:pt x="264" y="48"/>
                </a:cubicBezTo>
                <a:cubicBezTo>
                  <a:pt x="273" y="59"/>
                  <a:pt x="288" y="84"/>
                  <a:pt x="288" y="84"/>
                </a:cubicBezTo>
                <a:cubicBezTo>
                  <a:pt x="294" y="106"/>
                  <a:pt x="297" y="126"/>
                  <a:pt x="312" y="144"/>
                </a:cubicBezTo>
                <a:cubicBezTo>
                  <a:pt x="329" y="164"/>
                  <a:pt x="331" y="158"/>
                  <a:pt x="342" y="180"/>
                </a:cubicBezTo>
                <a:cubicBezTo>
                  <a:pt x="345" y="186"/>
                  <a:pt x="345" y="192"/>
                  <a:pt x="348" y="198"/>
                </a:cubicBezTo>
                <a:cubicBezTo>
                  <a:pt x="355" y="211"/>
                  <a:pt x="364" y="222"/>
                  <a:pt x="372" y="234"/>
                </a:cubicBezTo>
                <a:cubicBezTo>
                  <a:pt x="389" y="260"/>
                  <a:pt x="369" y="272"/>
                  <a:pt x="402" y="294"/>
                </a:cubicBezTo>
                <a:cubicBezTo>
                  <a:pt x="431" y="338"/>
                  <a:pt x="392" y="395"/>
                  <a:pt x="438" y="426"/>
                </a:cubicBezTo>
                <a:cubicBezTo>
                  <a:pt x="446" y="504"/>
                  <a:pt x="435" y="474"/>
                  <a:pt x="480" y="504"/>
                </a:cubicBezTo>
                <a:cubicBezTo>
                  <a:pt x="483" y="514"/>
                  <a:pt x="505" y="596"/>
                  <a:pt x="510" y="606"/>
                </a:cubicBezTo>
                <a:cubicBezTo>
                  <a:pt x="514" y="612"/>
                  <a:pt x="522" y="614"/>
                  <a:pt x="528" y="618"/>
                </a:cubicBezTo>
                <a:cubicBezTo>
                  <a:pt x="543" y="663"/>
                  <a:pt x="541" y="692"/>
                  <a:pt x="588" y="708"/>
                </a:cubicBezTo>
                <a:cubicBezTo>
                  <a:pt x="610" y="774"/>
                  <a:pt x="634" y="838"/>
                  <a:pt x="684" y="888"/>
                </a:cubicBezTo>
                <a:cubicBezTo>
                  <a:pt x="682" y="938"/>
                  <a:pt x="682" y="988"/>
                  <a:pt x="678" y="1038"/>
                </a:cubicBezTo>
                <a:cubicBezTo>
                  <a:pt x="676" y="1061"/>
                  <a:pt x="636" y="1092"/>
                  <a:pt x="636" y="1092"/>
                </a:cubicBezTo>
                <a:cubicBezTo>
                  <a:pt x="620" y="1139"/>
                  <a:pt x="619" y="1201"/>
                  <a:pt x="576" y="1230"/>
                </a:cubicBezTo>
                <a:cubicBezTo>
                  <a:pt x="559" y="1256"/>
                  <a:pt x="545" y="1288"/>
                  <a:pt x="522" y="1308"/>
                </a:cubicBezTo>
                <a:cubicBezTo>
                  <a:pt x="506" y="1322"/>
                  <a:pt x="486" y="1332"/>
                  <a:pt x="468" y="1344"/>
                </a:cubicBezTo>
                <a:cubicBezTo>
                  <a:pt x="462" y="1348"/>
                  <a:pt x="450" y="1356"/>
                  <a:pt x="450" y="1356"/>
                </a:cubicBezTo>
                <a:cubicBezTo>
                  <a:pt x="428" y="1389"/>
                  <a:pt x="426" y="1398"/>
                  <a:pt x="390" y="1410"/>
                </a:cubicBezTo>
                <a:cubicBezTo>
                  <a:pt x="359" y="1441"/>
                  <a:pt x="340" y="1427"/>
                  <a:pt x="306" y="1446"/>
                </a:cubicBezTo>
                <a:cubicBezTo>
                  <a:pt x="293" y="1453"/>
                  <a:pt x="270" y="1470"/>
                  <a:pt x="270" y="1470"/>
                </a:cubicBezTo>
                <a:cubicBezTo>
                  <a:pt x="217" y="1550"/>
                  <a:pt x="298" y="1436"/>
                  <a:pt x="240" y="1494"/>
                </a:cubicBezTo>
                <a:cubicBezTo>
                  <a:pt x="230" y="1504"/>
                  <a:pt x="224" y="1518"/>
                  <a:pt x="216" y="1530"/>
                </a:cubicBezTo>
                <a:cubicBezTo>
                  <a:pt x="211" y="1537"/>
                  <a:pt x="200" y="1535"/>
                  <a:pt x="192" y="1536"/>
                </a:cubicBezTo>
                <a:cubicBezTo>
                  <a:pt x="97" y="1543"/>
                  <a:pt x="73" y="1542"/>
                  <a:pt x="0" y="154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6448425" y="3019425"/>
            <a:ext cx="835025" cy="2447925"/>
          </a:xfrm>
          <a:custGeom>
            <a:avLst/>
            <a:gdLst>
              <a:gd name="T0" fmla="*/ 300 w 526"/>
              <a:gd name="T1" fmla="*/ 0 h 1542"/>
              <a:gd name="T2" fmla="*/ 330 w 526"/>
              <a:gd name="T3" fmla="*/ 90 h 1542"/>
              <a:gd name="T4" fmla="*/ 354 w 526"/>
              <a:gd name="T5" fmla="*/ 126 h 1542"/>
              <a:gd name="T6" fmla="*/ 396 w 526"/>
              <a:gd name="T7" fmla="*/ 264 h 1542"/>
              <a:gd name="T8" fmla="*/ 408 w 526"/>
              <a:gd name="T9" fmla="*/ 300 h 1542"/>
              <a:gd name="T10" fmla="*/ 414 w 526"/>
              <a:gd name="T11" fmla="*/ 318 h 1542"/>
              <a:gd name="T12" fmla="*/ 438 w 526"/>
              <a:gd name="T13" fmla="*/ 402 h 1542"/>
              <a:gd name="T14" fmla="*/ 366 w 526"/>
              <a:gd name="T15" fmla="*/ 1056 h 1542"/>
              <a:gd name="T16" fmla="*/ 336 w 526"/>
              <a:gd name="T17" fmla="*/ 1158 h 1542"/>
              <a:gd name="T18" fmla="*/ 300 w 526"/>
              <a:gd name="T19" fmla="*/ 1182 h 1542"/>
              <a:gd name="T20" fmla="*/ 264 w 526"/>
              <a:gd name="T21" fmla="*/ 1218 h 1542"/>
              <a:gd name="T22" fmla="*/ 192 w 526"/>
              <a:gd name="T23" fmla="*/ 1326 h 1542"/>
              <a:gd name="T24" fmla="*/ 132 w 526"/>
              <a:gd name="T25" fmla="*/ 1416 h 1542"/>
              <a:gd name="T26" fmla="*/ 96 w 526"/>
              <a:gd name="T27" fmla="*/ 1446 h 1542"/>
              <a:gd name="T28" fmla="*/ 54 w 526"/>
              <a:gd name="T29" fmla="*/ 1494 h 1542"/>
              <a:gd name="T30" fmla="*/ 0 w 526"/>
              <a:gd name="T31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6" h="1542">
                <a:moveTo>
                  <a:pt x="300" y="0"/>
                </a:moveTo>
                <a:cubicBezTo>
                  <a:pt x="306" y="56"/>
                  <a:pt x="301" y="53"/>
                  <a:pt x="330" y="90"/>
                </a:cubicBezTo>
                <a:cubicBezTo>
                  <a:pt x="339" y="101"/>
                  <a:pt x="354" y="126"/>
                  <a:pt x="354" y="126"/>
                </a:cubicBezTo>
                <a:cubicBezTo>
                  <a:pt x="366" y="175"/>
                  <a:pt x="376" y="219"/>
                  <a:pt x="396" y="264"/>
                </a:cubicBezTo>
                <a:cubicBezTo>
                  <a:pt x="401" y="276"/>
                  <a:pt x="404" y="288"/>
                  <a:pt x="408" y="300"/>
                </a:cubicBezTo>
                <a:cubicBezTo>
                  <a:pt x="410" y="306"/>
                  <a:pt x="414" y="318"/>
                  <a:pt x="414" y="318"/>
                </a:cubicBezTo>
                <a:cubicBezTo>
                  <a:pt x="419" y="361"/>
                  <a:pt x="426" y="367"/>
                  <a:pt x="438" y="402"/>
                </a:cubicBezTo>
                <a:cubicBezTo>
                  <a:pt x="465" y="590"/>
                  <a:pt x="526" y="896"/>
                  <a:pt x="366" y="1056"/>
                </a:cubicBezTo>
                <a:cubicBezTo>
                  <a:pt x="357" y="1091"/>
                  <a:pt x="347" y="1124"/>
                  <a:pt x="336" y="1158"/>
                </a:cubicBezTo>
                <a:cubicBezTo>
                  <a:pt x="331" y="1172"/>
                  <a:pt x="310" y="1172"/>
                  <a:pt x="300" y="1182"/>
                </a:cubicBezTo>
                <a:cubicBezTo>
                  <a:pt x="288" y="1194"/>
                  <a:pt x="276" y="1206"/>
                  <a:pt x="264" y="1218"/>
                </a:cubicBezTo>
                <a:cubicBezTo>
                  <a:pt x="233" y="1249"/>
                  <a:pt x="222" y="1296"/>
                  <a:pt x="192" y="1326"/>
                </a:cubicBezTo>
                <a:cubicBezTo>
                  <a:pt x="181" y="1358"/>
                  <a:pt x="156" y="1392"/>
                  <a:pt x="132" y="1416"/>
                </a:cubicBezTo>
                <a:cubicBezTo>
                  <a:pt x="97" y="1451"/>
                  <a:pt x="130" y="1402"/>
                  <a:pt x="96" y="1446"/>
                </a:cubicBezTo>
                <a:cubicBezTo>
                  <a:pt x="58" y="1494"/>
                  <a:pt x="89" y="1471"/>
                  <a:pt x="54" y="1494"/>
                </a:cubicBezTo>
                <a:cubicBezTo>
                  <a:pt x="47" y="1523"/>
                  <a:pt x="31" y="1542"/>
                  <a:pt x="0" y="154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629275" y="3028950"/>
            <a:ext cx="1760538" cy="2438400"/>
          </a:xfrm>
          <a:custGeom>
            <a:avLst/>
            <a:gdLst>
              <a:gd name="T0" fmla="*/ 834 w 1109"/>
              <a:gd name="T1" fmla="*/ 0 h 1536"/>
              <a:gd name="T2" fmla="*/ 864 w 1109"/>
              <a:gd name="T3" fmla="*/ 108 h 1536"/>
              <a:gd name="T4" fmla="*/ 888 w 1109"/>
              <a:gd name="T5" fmla="*/ 144 h 1536"/>
              <a:gd name="T6" fmla="*/ 900 w 1109"/>
              <a:gd name="T7" fmla="*/ 180 h 1536"/>
              <a:gd name="T8" fmla="*/ 948 w 1109"/>
              <a:gd name="T9" fmla="*/ 210 h 1536"/>
              <a:gd name="T10" fmla="*/ 960 w 1109"/>
              <a:gd name="T11" fmla="*/ 246 h 1536"/>
              <a:gd name="T12" fmla="*/ 966 w 1109"/>
              <a:gd name="T13" fmla="*/ 270 h 1536"/>
              <a:gd name="T14" fmla="*/ 978 w 1109"/>
              <a:gd name="T15" fmla="*/ 306 h 1536"/>
              <a:gd name="T16" fmla="*/ 984 w 1109"/>
              <a:gd name="T17" fmla="*/ 396 h 1536"/>
              <a:gd name="T18" fmla="*/ 1014 w 1109"/>
              <a:gd name="T19" fmla="*/ 450 h 1536"/>
              <a:gd name="T20" fmla="*/ 1074 w 1109"/>
              <a:gd name="T21" fmla="*/ 600 h 1536"/>
              <a:gd name="T22" fmla="*/ 1032 w 1109"/>
              <a:gd name="T23" fmla="*/ 960 h 1536"/>
              <a:gd name="T24" fmla="*/ 960 w 1109"/>
              <a:gd name="T25" fmla="*/ 1026 h 1536"/>
              <a:gd name="T26" fmla="*/ 906 w 1109"/>
              <a:gd name="T27" fmla="*/ 1044 h 1536"/>
              <a:gd name="T28" fmla="*/ 888 w 1109"/>
              <a:gd name="T29" fmla="*/ 1050 h 1536"/>
              <a:gd name="T30" fmla="*/ 810 w 1109"/>
              <a:gd name="T31" fmla="*/ 1110 h 1536"/>
              <a:gd name="T32" fmla="*/ 630 w 1109"/>
              <a:gd name="T33" fmla="*/ 1206 h 1536"/>
              <a:gd name="T34" fmla="*/ 456 w 1109"/>
              <a:gd name="T35" fmla="*/ 1236 h 1536"/>
              <a:gd name="T36" fmla="*/ 396 w 1109"/>
              <a:gd name="T37" fmla="*/ 1260 h 1536"/>
              <a:gd name="T38" fmla="*/ 348 w 1109"/>
              <a:gd name="T39" fmla="*/ 1284 h 1536"/>
              <a:gd name="T40" fmla="*/ 216 w 1109"/>
              <a:gd name="T41" fmla="*/ 1326 h 1536"/>
              <a:gd name="T42" fmla="*/ 162 w 1109"/>
              <a:gd name="T43" fmla="*/ 1350 h 1536"/>
              <a:gd name="T44" fmla="*/ 126 w 1109"/>
              <a:gd name="T45" fmla="*/ 1362 h 1536"/>
              <a:gd name="T46" fmla="*/ 66 w 1109"/>
              <a:gd name="T47" fmla="*/ 1428 h 1536"/>
              <a:gd name="T48" fmla="*/ 6 w 1109"/>
              <a:gd name="T49" fmla="*/ 1518 h 1536"/>
              <a:gd name="T50" fmla="*/ 0 w 1109"/>
              <a:gd name="T51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9" h="1536">
                <a:moveTo>
                  <a:pt x="834" y="0"/>
                </a:moveTo>
                <a:cubicBezTo>
                  <a:pt x="846" y="35"/>
                  <a:pt x="852" y="72"/>
                  <a:pt x="864" y="108"/>
                </a:cubicBezTo>
                <a:cubicBezTo>
                  <a:pt x="869" y="122"/>
                  <a:pt x="883" y="130"/>
                  <a:pt x="888" y="144"/>
                </a:cubicBezTo>
                <a:cubicBezTo>
                  <a:pt x="892" y="156"/>
                  <a:pt x="896" y="168"/>
                  <a:pt x="900" y="180"/>
                </a:cubicBezTo>
                <a:cubicBezTo>
                  <a:pt x="906" y="198"/>
                  <a:pt x="948" y="210"/>
                  <a:pt x="948" y="210"/>
                </a:cubicBezTo>
                <a:cubicBezTo>
                  <a:pt x="952" y="222"/>
                  <a:pt x="957" y="234"/>
                  <a:pt x="960" y="246"/>
                </a:cubicBezTo>
                <a:cubicBezTo>
                  <a:pt x="962" y="254"/>
                  <a:pt x="964" y="262"/>
                  <a:pt x="966" y="270"/>
                </a:cubicBezTo>
                <a:cubicBezTo>
                  <a:pt x="970" y="282"/>
                  <a:pt x="978" y="306"/>
                  <a:pt x="978" y="306"/>
                </a:cubicBezTo>
                <a:cubicBezTo>
                  <a:pt x="980" y="336"/>
                  <a:pt x="979" y="366"/>
                  <a:pt x="984" y="396"/>
                </a:cubicBezTo>
                <a:cubicBezTo>
                  <a:pt x="987" y="411"/>
                  <a:pt x="1007" y="436"/>
                  <a:pt x="1014" y="450"/>
                </a:cubicBezTo>
                <a:cubicBezTo>
                  <a:pt x="1038" y="497"/>
                  <a:pt x="1061" y="548"/>
                  <a:pt x="1074" y="600"/>
                </a:cubicBezTo>
                <a:cubicBezTo>
                  <a:pt x="1080" y="719"/>
                  <a:pt x="1109" y="861"/>
                  <a:pt x="1032" y="960"/>
                </a:cubicBezTo>
                <a:cubicBezTo>
                  <a:pt x="1021" y="974"/>
                  <a:pt x="979" y="1016"/>
                  <a:pt x="960" y="1026"/>
                </a:cubicBezTo>
                <a:cubicBezTo>
                  <a:pt x="943" y="1035"/>
                  <a:pt x="924" y="1038"/>
                  <a:pt x="906" y="1044"/>
                </a:cubicBezTo>
                <a:cubicBezTo>
                  <a:pt x="900" y="1046"/>
                  <a:pt x="888" y="1050"/>
                  <a:pt x="888" y="1050"/>
                </a:cubicBezTo>
                <a:cubicBezTo>
                  <a:pt x="875" y="1089"/>
                  <a:pt x="842" y="1092"/>
                  <a:pt x="810" y="1110"/>
                </a:cubicBezTo>
                <a:cubicBezTo>
                  <a:pt x="751" y="1143"/>
                  <a:pt x="691" y="1176"/>
                  <a:pt x="630" y="1206"/>
                </a:cubicBezTo>
                <a:cubicBezTo>
                  <a:pt x="579" y="1232"/>
                  <a:pt x="510" y="1232"/>
                  <a:pt x="456" y="1236"/>
                </a:cubicBezTo>
                <a:cubicBezTo>
                  <a:pt x="436" y="1249"/>
                  <a:pt x="418" y="1253"/>
                  <a:pt x="396" y="1260"/>
                </a:cubicBezTo>
                <a:cubicBezTo>
                  <a:pt x="376" y="1291"/>
                  <a:pt x="394" y="1273"/>
                  <a:pt x="348" y="1284"/>
                </a:cubicBezTo>
                <a:cubicBezTo>
                  <a:pt x="304" y="1295"/>
                  <a:pt x="259" y="1312"/>
                  <a:pt x="216" y="1326"/>
                </a:cubicBezTo>
                <a:cubicBezTo>
                  <a:pt x="195" y="1333"/>
                  <a:pt x="181" y="1342"/>
                  <a:pt x="162" y="1350"/>
                </a:cubicBezTo>
                <a:cubicBezTo>
                  <a:pt x="150" y="1355"/>
                  <a:pt x="126" y="1362"/>
                  <a:pt x="126" y="1362"/>
                </a:cubicBezTo>
                <a:cubicBezTo>
                  <a:pt x="116" y="1393"/>
                  <a:pt x="89" y="1405"/>
                  <a:pt x="66" y="1428"/>
                </a:cubicBezTo>
                <a:cubicBezTo>
                  <a:pt x="51" y="1473"/>
                  <a:pt x="53" y="1502"/>
                  <a:pt x="6" y="1518"/>
                </a:cubicBezTo>
                <a:cubicBezTo>
                  <a:pt x="4" y="1524"/>
                  <a:pt x="0" y="1536"/>
                  <a:pt x="0" y="15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562725" y="3019425"/>
            <a:ext cx="403225" cy="1352550"/>
          </a:xfrm>
          <a:custGeom>
            <a:avLst/>
            <a:gdLst>
              <a:gd name="T0" fmla="*/ 198 w 254"/>
              <a:gd name="T1" fmla="*/ 0 h 852"/>
              <a:gd name="T2" fmla="*/ 210 w 254"/>
              <a:gd name="T3" fmla="*/ 150 h 852"/>
              <a:gd name="T4" fmla="*/ 222 w 254"/>
              <a:gd name="T5" fmla="*/ 186 h 852"/>
              <a:gd name="T6" fmla="*/ 228 w 254"/>
              <a:gd name="T7" fmla="*/ 204 h 852"/>
              <a:gd name="T8" fmla="*/ 198 w 254"/>
              <a:gd name="T9" fmla="*/ 390 h 852"/>
              <a:gd name="T10" fmla="*/ 132 w 254"/>
              <a:gd name="T11" fmla="*/ 456 h 852"/>
              <a:gd name="T12" fmla="*/ 102 w 254"/>
              <a:gd name="T13" fmla="*/ 492 h 852"/>
              <a:gd name="T14" fmla="*/ 60 w 254"/>
              <a:gd name="T15" fmla="*/ 552 h 852"/>
              <a:gd name="T16" fmla="*/ 24 w 254"/>
              <a:gd name="T17" fmla="*/ 636 h 852"/>
              <a:gd name="T18" fmla="*/ 0 w 254"/>
              <a:gd name="T19" fmla="*/ 85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852">
                <a:moveTo>
                  <a:pt x="198" y="0"/>
                </a:moveTo>
                <a:cubicBezTo>
                  <a:pt x="199" y="9"/>
                  <a:pt x="207" y="133"/>
                  <a:pt x="210" y="150"/>
                </a:cubicBezTo>
                <a:cubicBezTo>
                  <a:pt x="212" y="162"/>
                  <a:pt x="218" y="174"/>
                  <a:pt x="222" y="186"/>
                </a:cubicBezTo>
                <a:cubicBezTo>
                  <a:pt x="224" y="192"/>
                  <a:pt x="228" y="204"/>
                  <a:pt x="228" y="204"/>
                </a:cubicBezTo>
                <a:cubicBezTo>
                  <a:pt x="226" y="262"/>
                  <a:pt x="254" y="352"/>
                  <a:pt x="198" y="390"/>
                </a:cubicBezTo>
                <a:cubicBezTo>
                  <a:pt x="181" y="416"/>
                  <a:pt x="154" y="434"/>
                  <a:pt x="132" y="456"/>
                </a:cubicBezTo>
                <a:cubicBezTo>
                  <a:pt x="121" y="467"/>
                  <a:pt x="113" y="481"/>
                  <a:pt x="102" y="492"/>
                </a:cubicBezTo>
                <a:cubicBezTo>
                  <a:pt x="94" y="517"/>
                  <a:pt x="76" y="531"/>
                  <a:pt x="60" y="552"/>
                </a:cubicBezTo>
                <a:cubicBezTo>
                  <a:pt x="49" y="584"/>
                  <a:pt x="33" y="601"/>
                  <a:pt x="24" y="636"/>
                </a:cubicBezTo>
                <a:cubicBezTo>
                  <a:pt x="16" y="712"/>
                  <a:pt x="0" y="775"/>
                  <a:pt x="0" y="8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81750" y="3000375"/>
            <a:ext cx="584200" cy="1857375"/>
          </a:xfrm>
          <a:custGeom>
            <a:avLst/>
            <a:gdLst>
              <a:gd name="T0" fmla="*/ 330 w 368"/>
              <a:gd name="T1" fmla="*/ 0 h 1170"/>
              <a:gd name="T2" fmla="*/ 354 w 368"/>
              <a:gd name="T3" fmla="*/ 144 h 1170"/>
              <a:gd name="T4" fmla="*/ 354 w 368"/>
              <a:gd name="T5" fmla="*/ 534 h 1170"/>
              <a:gd name="T6" fmla="*/ 324 w 368"/>
              <a:gd name="T7" fmla="*/ 558 h 1170"/>
              <a:gd name="T8" fmla="*/ 276 w 368"/>
              <a:gd name="T9" fmla="*/ 606 h 1170"/>
              <a:gd name="T10" fmla="*/ 240 w 368"/>
              <a:gd name="T11" fmla="*/ 624 h 1170"/>
              <a:gd name="T12" fmla="*/ 210 w 368"/>
              <a:gd name="T13" fmla="*/ 702 h 1170"/>
              <a:gd name="T14" fmla="*/ 162 w 368"/>
              <a:gd name="T15" fmla="*/ 876 h 1170"/>
              <a:gd name="T16" fmla="*/ 90 w 368"/>
              <a:gd name="T17" fmla="*/ 1020 h 1170"/>
              <a:gd name="T18" fmla="*/ 48 w 368"/>
              <a:gd name="T19" fmla="*/ 1080 h 1170"/>
              <a:gd name="T20" fmla="*/ 0 w 368"/>
              <a:gd name="T21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8" h="1170">
                <a:moveTo>
                  <a:pt x="330" y="0"/>
                </a:moveTo>
                <a:cubicBezTo>
                  <a:pt x="334" y="70"/>
                  <a:pt x="322" y="96"/>
                  <a:pt x="354" y="144"/>
                </a:cubicBezTo>
                <a:cubicBezTo>
                  <a:pt x="368" y="301"/>
                  <a:pt x="368" y="270"/>
                  <a:pt x="354" y="534"/>
                </a:cubicBezTo>
                <a:cubicBezTo>
                  <a:pt x="353" y="555"/>
                  <a:pt x="336" y="552"/>
                  <a:pt x="324" y="558"/>
                </a:cubicBezTo>
                <a:cubicBezTo>
                  <a:pt x="301" y="570"/>
                  <a:pt x="294" y="592"/>
                  <a:pt x="276" y="606"/>
                </a:cubicBezTo>
                <a:cubicBezTo>
                  <a:pt x="266" y="614"/>
                  <a:pt x="251" y="617"/>
                  <a:pt x="240" y="624"/>
                </a:cubicBezTo>
                <a:cubicBezTo>
                  <a:pt x="224" y="649"/>
                  <a:pt x="219" y="674"/>
                  <a:pt x="210" y="702"/>
                </a:cubicBezTo>
                <a:cubicBezTo>
                  <a:pt x="205" y="769"/>
                  <a:pt x="199" y="820"/>
                  <a:pt x="162" y="876"/>
                </a:cubicBezTo>
                <a:cubicBezTo>
                  <a:pt x="150" y="924"/>
                  <a:pt x="133" y="991"/>
                  <a:pt x="90" y="1020"/>
                </a:cubicBezTo>
                <a:cubicBezTo>
                  <a:pt x="78" y="1043"/>
                  <a:pt x="59" y="1057"/>
                  <a:pt x="48" y="1080"/>
                </a:cubicBezTo>
                <a:cubicBezTo>
                  <a:pt x="34" y="1108"/>
                  <a:pt x="45" y="1170"/>
                  <a:pt x="0" y="11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381750" y="3095625"/>
            <a:ext cx="628650" cy="1828800"/>
          </a:xfrm>
          <a:custGeom>
            <a:avLst/>
            <a:gdLst>
              <a:gd name="T0" fmla="*/ 342 w 396"/>
              <a:gd name="T1" fmla="*/ 0 h 1152"/>
              <a:gd name="T2" fmla="*/ 360 w 396"/>
              <a:gd name="T3" fmla="*/ 66 h 1152"/>
              <a:gd name="T4" fmla="*/ 372 w 396"/>
              <a:gd name="T5" fmla="*/ 102 h 1152"/>
              <a:gd name="T6" fmla="*/ 378 w 396"/>
              <a:gd name="T7" fmla="*/ 120 h 1152"/>
              <a:gd name="T8" fmla="*/ 396 w 396"/>
              <a:gd name="T9" fmla="*/ 312 h 1152"/>
              <a:gd name="T10" fmla="*/ 390 w 396"/>
              <a:gd name="T11" fmla="*/ 546 h 1152"/>
              <a:gd name="T12" fmla="*/ 342 w 396"/>
              <a:gd name="T13" fmla="*/ 588 h 1152"/>
              <a:gd name="T14" fmla="*/ 282 w 396"/>
              <a:gd name="T15" fmla="*/ 660 h 1152"/>
              <a:gd name="T16" fmla="*/ 258 w 396"/>
              <a:gd name="T17" fmla="*/ 696 h 1152"/>
              <a:gd name="T18" fmla="*/ 246 w 396"/>
              <a:gd name="T19" fmla="*/ 714 h 1152"/>
              <a:gd name="T20" fmla="*/ 240 w 396"/>
              <a:gd name="T21" fmla="*/ 738 h 1152"/>
              <a:gd name="T22" fmla="*/ 228 w 396"/>
              <a:gd name="T23" fmla="*/ 774 h 1152"/>
              <a:gd name="T24" fmla="*/ 210 w 396"/>
              <a:gd name="T25" fmla="*/ 864 h 1152"/>
              <a:gd name="T26" fmla="*/ 198 w 396"/>
              <a:gd name="T27" fmla="*/ 900 h 1152"/>
              <a:gd name="T28" fmla="*/ 192 w 396"/>
              <a:gd name="T29" fmla="*/ 918 h 1152"/>
              <a:gd name="T30" fmla="*/ 132 w 396"/>
              <a:gd name="T31" fmla="*/ 1068 h 1152"/>
              <a:gd name="T32" fmla="*/ 90 w 396"/>
              <a:gd name="T33" fmla="*/ 1116 h 1152"/>
              <a:gd name="T34" fmla="*/ 24 w 396"/>
              <a:gd name="T35" fmla="*/ 1152 h 1152"/>
              <a:gd name="T36" fmla="*/ 0 w 396"/>
              <a:gd name="T37" fmla="*/ 114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6" h="1152">
                <a:moveTo>
                  <a:pt x="342" y="0"/>
                </a:moveTo>
                <a:cubicBezTo>
                  <a:pt x="353" y="34"/>
                  <a:pt x="346" y="12"/>
                  <a:pt x="360" y="66"/>
                </a:cubicBezTo>
                <a:cubicBezTo>
                  <a:pt x="363" y="78"/>
                  <a:pt x="368" y="90"/>
                  <a:pt x="372" y="102"/>
                </a:cubicBezTo>
                <a:cubicBezTo>
                  <a:pt x="374" y="108"/>
                  <a:pt x="378" y="120"/>
                  <a:pt x="378" y="120"/>
                </a:cubicBezTo>
                <a:cubicBezTo>
                  <a:pt x="381" y="192"/>
                  <a:pt x="375" y="248"/>
                  <a:pt x="396" y="312"/>
                </a:cubicBezTo>
                <a:cubicBezTo>
                  <a:pt x="394" y="390"/>
                  <a:pt x="396" y="468"/>
                  <a:pt x="390" y="546"/>
                </a:cubicBezTo>
                <a:cubicBezTo>
                  <a:pt x="388" y="567"/>
                  <a:pt x="342" y="588"/>
                  <a:pt x="342" y="588"/>
                </a:cubicBezTo>
                <a:cubicBezTo>
                  <a:pt x="324" y="614"/>
                  <a:pt x="301" y="635"/>
                  <a:pt x="282" y="660"/>
                </a:cubicBezTo>
                <a:cubicBezTo>
                  <a:pt x="273" y="671"/>
                  <a:pt x="266" y="684"/>
                  <a:pt x="258" y="696"/>
                </a:cubicBezTo>
                <a:cubicBezTo>
                  <a:pt x="254" y="702"/>
                  <a:pt x="246" y="714"/>
                  <a:pt x="246" y="714"/>
                </a:cubicBezTo>
                <a:cubicBezTo>
                  <a:pt x="244" y="722"/>
                  <a:pt x="242" y="730"/>
                  <a:pt x="240" y="738"/>
                </a:cubicBezTo>
                <a:cubicBezTo>
                  <a:pt x="236" y="750"/>
                  <a:pt x="228" y="774"/>
                  <a:pt x="228" y="774"/>
                </a:cubicBezTo>
                <a:cubicBezTo>
                  <a:pt x="221" y="841"/>
                  <a:pt x="228" y="811"/>
                  <a:pt x="210" y="864"/>
                </a:cubicBezTo>
                <a:cubicBezTo>
                  <a:pt x="206" y="876"/>
                  <a:pt x="202" y="888"/>
                  <a:pt x="198" y="900"/>
                </a:cubicBezTo>
                <a:cubicBezTo>
                  <a:pt x="196" y="906"/>
                  <a:pt x="192" y="918"/>
                  <a:pt x="192" y="918"/>
                </a:cubicBezTo>
                <a:cubicBezTo>
                  <a:pt x="186" y="969"/>
                  <a:pt x="178" y="1037"/>
                  <a:pt x="132" y="1068"/>
                </a:cubicBezTo>
                <a:cubicBezTo>
                  <a:pt x="104" y="1110"/>
                  <a:pt x="120" y="1096"/>
                  <a:pt x="90" y="1116"/>
                </a:cubicBezTo>
                <a:cubicBezTo>
                  <a:pt x="70" y="1145"/>
                  <a:pt x="60" y="1146"/>
                  <a:pt x="24" y="1152"/>
                </a:cubicBezTo>
                <a:cubicBezTo>
                  <a:pt x="3" y="1145"/>
                  <a:pt x="10" y="1150"/>
                  <a:pt x="0" y="114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457950" y="3019425"/>
            <a:ext cx="676275" cy="1819275"/>
          </a:xfrm>
          <a:custGeom>
            <a:avLst/>
            <a:gdLst>
              <a:gd name="T0" fmla="*/ 306 w 426"/>
              <a:gd name="T1" fmla="*/ 0 h 1146"/>
              <a:gd name="T2" fmla="*/ 318 w 426"/>
              <a:gd name="T3" fmla="*/ 102 h 1146"/>
              <a:gd name="T4" fmla="*/ 342 w 426"/>
              <a:gd name="T5" fmla="*/ 138 h 1146"/>
              <a:gd name="T6" fmla="*/ 354 w 426"/>
              <a:gd name="T7" fmla="*/ 174 h 1146"/>
              <a:gd name="T8" fmla="*/ 360 w 426"/>
              <a:gd name="T9" fmla="*/ 426 h 1146"/>
              <a:gd name="T10" fmla="*/ 396 w 426"/>
              <a:gd name="T11" fmla="*/ 504 h 1146"/>
              <a:gd name="T12" fmla="*/ 414 w 426"/>
              <a:gd name="T13" fmla="*/ 630 h 1146"/>
              <a:gd name="T14" fmla="*/ 426 w 426"/>
              <a:gd name="T15" fmla="*/ 666 h 1146"/>
              <a:gd name="T16" fmla="*/ 420 w 426"/>
              <a:gd name="T17" fmla="*/ 726 h 1146"/>
              <a:gd name="T18" fmla="*/ 366 w 426"/>
              <a:gd name="T19" fmla="*/ 756 h 1146"/>
              <a:gd name="T20" fmla="*/ 324 w 426"/>
              <a:gd name="T21" fmla="*/ 810 h 1146"/>
              <a:gd name="T22" fmla="*/ 288 w 426"/>
              <a:gd name="T23" fmla="*/ 840 h 1146"/>
              <a:gd name="T24" fmla="*/ 240 w 426"/>
              <a:gd name="T25" fmla="*/ 888 h 1146"/>
              <a:gd name="T26" fmla="*/ 174 w 426"/>
              <a:gd name="T27" fmla="*/ 978 h 1146"/>
              <a:gd name="T28" fmla="*/ 168 w 426"/>
              <a:gd name="T29" fmla="*/ 996 h 1146"/>
              <a:gd name="T30" fmla="*/ 84 w 426"/>
              <a:gd name="T31" fmla="*/ 1068 h 1146"/>
              <a:gd name="T32" fmla="*/ 48 w 426"/>
              <a:gd name="T33" fmla="*/ 1098 h 1146"/>
              <a:gd name="T34" fmla="*/ 42 w 426"/>
              <a:gd name="T35" fmla="*/ 1116 h 1146"/>
              <a:gd name="T36" fmla="*/ 0 w 426"/>
              <a:gd name="T37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6" h="1146">
                <a:moveTo>
                  <a:pt x="306" y="0"/>
                </a:moveTo>
                <a:cubicBezTo>
                  <a:pt x="309" y="34"/>
                  <a:pt x="304" y="71"/>
                  <a:pt x="318" y="102"/>
                </a:cubicBezTo>
                <a:cubicBezTo>
                  <a:pt x="324" y="115"/>
                  <a:pt x="334" y="126"/>
                  <a:pt x="342" y="138"/>
                </a:cubicBezTo>
                <a:cubicBezTo>
                  <a:pt x="349" y="149"/>
                  <a:pt x="354" y="174"/>
                  <a:pt x="354" y="174"/>
                </a:cubicBezTo>
                <a:cubicBezTo>
                  <a:pt x="356" y="258"/>
                  <a:pt x="354" y="342"/>
                  <a:pt x="360" y="426"/>
                </a:cubicBezTo>
                <a:cubicBezTo>
                  <a:pt x="362" y="449"/>
                  <a:pt x="389" y="480"/>
                  <a:pt x="396" y="504"/>
                </a:cubicBezTo>
                <a:cubicBezTo>
                  <a:pt x="408" y="545"/>
                  <a:pt x="406" y="588"/>
                  <a:pt x="414" y="630"/>
                </a:cubicBezTo>
                <a:cubicBezTo>
                  <a:pt x="416" y="642"/>
                  <a:pt x="426" y="666"/>
                  <a:pt x="426" y="666"/>
                </a:cubicBezTo>
                <a:cubicBezTo>
                  <a:pt x="424" y="686"/>
                  <a:pt x="426" y="707"/>
                  <a:pt x="420" y="726"/>
                </a:cubicBezTo>
                <a:cubicBezTo>
                  <a:pt x="417" y="736"/>
                  <a:pt x="375" y="750"/>
                  <a:pt x="366" y="756"/>
                </a:cubicBezTo>
                <a:cubicBezTo>
                  <a:pt x="354" y="774"/>
                  <a:pt x="339" y="795"/>
                  <a:pt x="324" y="810"/>
                </a:cubicBezTo>
                <a:cubicBezTo>
                  <a:pt x="277" y="857"/>
                  <a:pt x="337" y="781"/>
                  <a:pt x="288" y="840"/>
                </a:cubicBezTo>
                <a:cubicBezTo>
                  <a:pt x="272" y="859"/>
                  <a:pt x="261" y="874"/>
                  <a:pt x="240" y="888"/>
                </a:cubicBezTo>
                <a:cubicBezTo>
                  <a:pt x="219" y="920"/>
                  <a:pt x="195" y="946"/>
                  <a:pt x="174" y="978"/>
                </a:cubicBezTo>
                <a:cubicBezTo>
                  <a:pt x="170" y="983"/>
                  <a:pt x="171" y="990"/>
                  <a:pt x="168" y="996"/>
                </a:cubicBezTo>
                <a:cubicBezTo>
                  <a:pt x="151" y="1030"/>
                  <a:pt x="119" y="1056"/>
                  <a:pt x="84" y="1068"/>
                </a:cubicBezTo>
                <a:cubicBezTo>
                  <a:pt x="73" y="1079"/>
                  <a:pt x="58" y="1086"/>
                  <a:pt x="48" y="1098"/>
                </a:cubicBezTo>
                <a:cubicBezTo>
                  <a:pt x="44" y="1103"/>
                  <a:pt x="46" y="1111"/>
                  <a:pt x="42" y="1116"/>
                </a:cubicBezTo>
                <a:cubicBezTo>
                  <a:pt x="28" y="1134"/>
                  <a:pt x="10" y="1125"/>
                  <a:pt x="0" y="114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6235700" y="2981325"/>
            <a:ext cx="612775" cy="1736725"/>
          </a:xfrm>
          <a:custGeom>
            <a:avLst/>
            <a:gdLst>
              <a:gd name="T0" fmla="*/ 386 w 386"/>
              <a:gd name="T1" fmla="*/ 0 h 1094"/>
              <a:gd name="T2" fmla="*/ 296 w 386"/>
              <a:gd name="T3" fmla="*/ 144 h 1094"/>
              <a:gd name="T4" fmla="*/ 254 w 386"/>
              <a:gd name="T5" fmla="*/ 240 h 1094"/>
              <a:gd name="T6" fmla="*/ 194 w 386"/>
              <a:gd name="T7" fmla="*/ 426 h 1094"/>
              <a:gd name="T8" fmla="*/ 176 w 386"/>
              <a:gd name="T9" fmla="*/ 462 h 1094"/>
              <a:gd name="T10" fmla="*/ 146 w 386"/>
              <a:gd name="T11" fmla="*/ 708 h 1094"/>
              <a:gd name="T12" fmla="*/ 98 w 386"/>
              <a:gd name="T13" fmla="*/ 876 h 1094"/>
              <a:gd name="T14" fmla="*/ 68 w 386"/>
              <a:gd name="T15" fmla="*/ 912 h 1094"/>
              <a:gd name="T16" fmla="*/ 32 w 386"/>
              <a:gd name="T17" fmla="*/ 978 h 1094"/>
              <a:gd name="T18" fmla="*/ 2 w 386"/>
              <a:gd name="T19" fmla="*/ 1068 h 1094"/>
              <a:gd name="T20" fmla="*/ 14 w 386"/>
              <a:gd name="T21" fmla="*/ 109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6" h="1094">
                <a:moveTo>
                  <a:pt x="386" y="0"/>
                </a:moveTo>
                <a:cubicBezTo>
                  <a:pt x="368" y="53"/>
                  <a:pt x="313" y="94"/>
                  <a:pt x="296" y="144"/>
                </a:cubicBezTo>
                <a:cubicBezTo>
                  <a:pt x="285" y="177"/>
                  <a:pt x="267" y="208"/>
                  <a:pt x="254" y="240"/>
                </a:cubicBezTo>
                <a:cubicBezTo>
                  <a:pt x="230" y="300"/>
                  <a:pt x="219" y="367"/>
                  <a:pt x="194" y="426"/>
                </a:cubicBezTo>
                <a:cubicBezTo>
                  <a:pt x="179" y="461"/>
                  <a:pt x="184" y="427"/>
                  <a:pt x="176" y="462"/>
                </a:cubicBezTo>
                <a:cubicBezTo>
                  <a:pt x="158" y="543"/>
                  <a:pt x="162" y="627"/>
                  <a:pt x="146" y="708"/>
                </a:cubicBezTo>
                <a:cubicBezTo>
                  <a:pt x="142" y="795"/>
                  <a:pt x="162" y="833"/>
                  <a:pt x="98" y="876"/>
                </a:cubicBezTo>
                <a:cubicBezTo>
                  <a:pt x="89" y="889"/>
                  <a:pt x="76" y="898"/>
                  <a:pt x="68" y="912"/>
                </a:cubicBezTo>
                <a:cubicBezTo>
                  <a:pt x="49" y="947"/>
                  <a:pt x="63" y="958"/>
                  <a:pt x="32" y="978"/>
                </a:cubicBezTo>
                <a:cubicBezTo>
                  <a:pt x="13" y="1007"/>
                  <a:pt x="8" y="1034"/>
                  <a:pt x="2" y="1068"/>
                </a:cubicBezTo>
                <a:cubicBezTo>
                  <a:pt x="8" y="1094"/>
                  <a:pt x="0" y="1092"/>
                  <a:pt x="14" y="109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162675" y="3057525"/>
            <a:ext cx="685800" cy="1133475"/>
          </a:xfrm>
          <a:custGeom>
            <a:avLst/>
            <a:gdLst>
              <a:gd name="T0" fmla="*/ 432 w 432"/>
              <a:gd name="T1" fmla="*/ 0 h 714"/>
              <a:gd name="T2" fmla="*/ 396 w 432"/>
              <a:gd name="T3" fmla="*/ 30 h 714"/>
              <a:gd name="T4" fmla="*/ 348 w 432"/>
              <a:gd name="T5" fmla="*/ 150 h 714"/>
              <a:gd name="T6" fmla="*/ 336 w 432"/>
              <a:gd name="T7" fmla="*/ 186 h 714"/>
              <a:gd name="T8" fmla="*/ 330 w 432"/>
              <a:gd name="T9" fmla="*/ 204 h 714"/>
              <a:gd name="T10" fmla="*/ 324 w 432"/>
              <a:gd name="T11" fmla="*/ 276 h 714"/>
              <a:gd name="T12" fmla="*/ 288 w 432"/>
              <a:gd name="T13" fmla="*/ 300 h 714"/>
              <a:gd name="T14" fmla="*/ 264 w 432"/>
              <a:gd name="T15" fmla="*/ 534 h 714"/>
              <a:gd name="T16" fmla="*/ 180 w 432"/>
              <a:gd name="T17" fmla="*/ 690 h 714"/>
              <a:gd name="T18" fmla="*/ 0 w 432"/>
              <a:gd name="T19" fmla="*/ 708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2" h="714">
                <a:moveTo>
                  <a:pt x="432" y="0"/>
                </a:moveTo>
                <a:cubicBezTo>
                  <a:pt x="421" y="7"/>
                  <a:pt x="403" y="18"/>
                  <a:pt x="396" y="30"/>
                </a:cubicBezTo>
                <a:cubicBezTo>
                  <a:pt x="373" y="71"/>
                  <a:pt x="383" y="115"/>
                  <a:pt x="348" y="150"/>
                </a:cubicBezTo>
                <a:cubicBezTo>
                  <a:pt x="344" y="162"/>
                  <a:pt x="340" y="174"/>
                  <a:pt x="336" y="186"/>
                </a:cubicBezTo>
                <a:cubicBezTo>
                  <a:pt x="334" y="192"/>
                  <a:pt x="330" y="204"/>
                  <a:pt x="330" y="204"/>
                </a:cubicBezTo>
                <a:cubicBezTo>
                  <a:pt x="328" y="228"/>
                  <a:pt x="334" y="254"/>
                  <a:pt x="324" y="276"/>
                </a:cubicBezTo>
                <a:cubicBezTo>
                  <a:pt x="318" y="289"/>
                  <a:pt x="288" y="300"/>
                  <a:pt x="288" y="300"/>
                </a:cubicBezTo>
                <a:cubicBezTo>
                  <a:pt x="289" y="327"/>
                  <a:pt x="325" y="514"/>
                  <a:pt x="264" y="534"/>
                </a:cubicBezTo>
                <a:cubicBezTo>
                  <a:pt x="235" y="578"/>
                  <a:pt x="236" y="665"/>
                  <a:pt x="180" y="690"/>
                </a:cubicBezTo>
                <a:cubicBezTo>
                  <a:pt x="125" y="714"/>
                  <a:pt x="0" y="708"/>
                  <a:pt x="0" y="70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4638675" y="2924175"/>
            <a:ext cx="2200275" cy="1804988"/>
          </a:xfrm>
          <a:custGeom>
            <a:avLst/>
            <a:gdLst>
              <a:gd name="T0" fmla="*/ 1386 w 1386"/>
              <a:gd name="T1" fmla="*/ 0 h 1137"/>
              <a:gd name="T2" fmla="*/ 1332 w 1386"/>
              <a:gd name="T3" fmla="*/ 66 h 1137"/>
              <a:gd name="T4" fmla="*/ 1230 w 1386"/>
              <a:gd name="T5" fmla="*/ 192 h 1137"/>
              <a:gd name="T6" fmla="*/ 1110 w 1386"/>
              <a:gd name="T7" fmla="*/ 366 h 1137"/>
              <a:gd name="T8" fmla="*/ 1080 w 1386"/>
              <a:gd name="T9" fmla="*/ 402 h 1137"/>
              <a:gd name="T10" fmla="*/ 1014 w 1386"/>
              <a:gd name="T11" fmla="*/ 522 h 1137"/>
              <a:gd name="T12" fmla="*/ 996 w 1386"/>
              <a:gd name="T13" fmla="*/ 564 h 1137"/>
              <a:gd name="T14" fmla="*/ 978 w 1386"/>
              <a:gd name="T15" fmla="*/ 582 h 1137"/>
              <a:gd name="T16" fmla="*/ 954 w 1386"/>
              <a:gd name="T17" fmla="*/ 618 h 1137"/>
              <a:gd name="T18" fmla="*/ 918 w 1386"/>
              <a:gd name="T19" fmla="*/ 648 h 1137"/>
              <a:gd name="T20" fmla="*/ 888 w 1386"/>
              <a:gd name="T21" fmla="*/ 678 h 1137"/>
              <a:gd name="T22" fmla="*/ 840 w 1386"/>
              <a:gd name="T23" fmla="*/ 726 h 1137"/>
              <a:gd name="T24" fmla="*/ 750 w 1386"/>
              <a:gd name="T25" fmla="*/ 828 h 1137"/>
              <a:gd name="T26" fmla="*/ 690 w 1386"/>
              <a:gd name="T27" fmla="*/ 888 h 1137"/>
              <a:gd name="T28" fmla="*/ 642 w 1386"/>
              <a:gd name="T29" fmla="*/ 936 h 1137"/>
              <a:gd name="T30" fmla="*/ 576 w 1386"/>
              <a:gd name="T31" fmla="*/ 978 h 1137"/>
              <a:gd name="T32" fmla="*/ 468 w 1386"/>
              <a:gd name="T33" fmla="*/ 1038 h 1137"/>
              <a:gd name="T34" fmla="*/ 414 w 1386"/>
              <a:gd name="T35" fmla="*/ 1086 h 1137"/>
              <a:gd name="T36" fmla="*/ 288 w 1386"/>
              <a:gd name="T37" fmla="*/ 1098 h 1137"/>
              <a:gd name="T38" fmla="*/ 0 w 1386"/>
              <a:gd name="T39" fmla="*/ 1110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6" h="1137">
                <a:moveTo>
                  <a:pt x="1386" y="0"/>
                </a:moveTo>
                <a:cubicBezTo>
                  <a:pt x="1367" y="28"/>
                  <a:pt x="1359" y="48"/>
                  <a:pt x="1332" y="66"/>
                </a:cubicBezTo>
                <a:cubicBezTo>
                  <a:pt x="1300" y="114"/>
                  <a:pt x="1280" y="159"/>
                  <a:pt x="1230" y="192"/>
                </a:cubicBezTo>
                <a:cubicBezTo>
                  <a:pt x="1191" y="251"/>
                  <a:pt x="1151" y="309"/>
                  <a:pt x="1110" y="366"/>
                </a:cubicBezTo>
                <a:cubicBezTo>
                  <a:pt x="1088" y="397"/>
                  <a:pt x="1096" y="370"/>
                  <a:pt x="1080" y="402"/>
                </a:cubicBezTo>
                <a:cubicBezTo>
                  <a:pt x="1060" y="443"/>
                  <a:pt x="1037" y="482"/>
                  <a:pt x="1014" y="522"/>
                </a:cubicBezTo>
                <a:cubicBezTo>
                  <a:pt x="1006" y="535"/>
                  <a:pt x="1004" y="551"/>
                  <a:pt x="996" y="564"/>
                </a:cubicBezTo>
                <a:cubicBezTo>
                  <a:pt x="991" y="571"/>
                  <a:pt x="983" y="575"/>
                  <a:pt x="978" y="582"/>
                </a:cubicBezTo>
                <a:cubicBezTo>
                  <a:pt x="969" y="593"/>
                  <a:pt x="966" y="610"/>
                  <a:pt x="954" y="618"/>
                </a:cubicBezTo>
                <a:cubicBezTo>
                  <a:pt x="936" y="630"/>
                  <a:pt x="932" y="631"/>
                  <a:pt x="918" y="648"/>
                </a:cubicBezTo>
                <a:cubicBezTo>
                  <a:pt x="893" y="678"/>
                  <a:pt x="921" y="656"/>
                  <a:pt x="888" y="678"/>
                </a:cubicBezTo>
                <a:cubicBezTo>
                  <a:pt x="874" y="699"/>
                  <a:pt x="856" y="707"/>
                  <a:pt x="840" y="726"/>
                </a:cubicBezTo>
                <a:cubicBezTo>
                  <a:pt x="812" y="760"/>
                  <a:pt x="787" y="803"/>
                  <a:pt x="750" y="828"/>
                </a:cubicBezTo>
                <a:cubicBezTo>
                  <a:pt x="735" y="850"/>
                  <a:pt x="712" y="873"/>
                  <a:pt x="690" y="888"/>
                </a:cubicBezTo>
                <a:cubicBezTo>
                  <a:pt x="676" y="909"/>
                  <a:pt x="663" y="922"/>
                  <a:pt x="642" y="936"/>
                </a:cubicBezTo>
                <a:cubicBezTo>
                  <a:pt x="620" y="969"/>
                  <a:pt x="608" y="957"/>
                  <a:pt x="576" y="978"/>
                </a:cubicBezTo>
                <a:cubicBezTo>
                  <a:pt x="541" y="1001"/>
                  <a:pt x="508" y="1025"/>
                  <a:pt x="468" y="1038"/>
                </a:cubicBezTo>
                <a:cubicBezTo>
                  <a:pt x="459" y="1047"/>
                  <a:pt x="425" y="1083"/>
                  <a:pt x="414" y="1086"/>
                </a:cubicBezTo>
                <a:cubicBezTo>
                  <a:pt x="373" y="1096"/>
                  <a:pt x="330" y="1092"/>
                  <a:pt x="288" y="1098"/>
                </a:cubicBezTo>
                <a:cubicBezTo>
                  <a:pt x="172" y="1137"/>
                  <a:pt x="265" y="1110"/>
                  <a:pt x="0" y="111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4991100" y="4508500"/>
            <a:ext cx="409575" cy="34925"/>
          </a:xfrm>
          <a:custGeom>
            <a:avLst/>
            <a:gdLst>
              <a:gd name="T0" fmla="*/ 258 w 258"/>
              <a:gd name="T1" fmla="*/ 22 h 22"/>
              <a:gd name="T2" fmla="*/ 0 w 258"/>
              <a:gd name="T3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8" h="22">
                <a:moveTo>
                  <a:pt x="258" y="22"/>
                </a:moveTo>
                <a:cubicBezTo>
                  <a:pt x="171" y="0"/>
                  <a:pt x="91" y="4"/>
                  <a:pt x="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53050" y="4457700"/>
            <a:ext cx="171450" cy="1588"/>
          </a:xfrm>
          <a:custGeom>
            <a:avLst/>
            <a:gdLst>
              <a:gd name="T0" fmla="*/ 108 w 108"/>
              <a:gd name="T1" fmla="*/ 0 h 1"/>
              <a:gd name="T2" fmla="*/ 0 w 10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" h="1">
                <a:moveTo>
                  <a:pt x="108" y="0"/>
                </a:moveTo>
                <a:cubicBezTo>
                  <a:pt x="72" y="0"/>
                  <a:pt x="36" y="0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753100" y="4229100"/>
            <a:ext cx="85725" cy="9525"/>
          </a:xfrm>
          <a:custGeom>
            <a:avLst/>
            <a:gdLst>
              <a:gd name="T0" fmla="*/ 54 w 54"/>
              <a:gd name="T1" fmla="*/ 0 h 6"/>
              <a:gd name="T2" fmla="*/ 0 w 54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" h="6">
                <a:moveTo>
                  <a:pt x="54" y="0"/>
                </a:moveTo>
                <a:cubicBezTo>
                  <a:pt x="36" y="2"/>
                  <a:pt x="0" y="6"/>
                  <a:pt x="0" y="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781675" y="2895600"/>
            <a:ext cx="981075" cy="1222375"/>
          </a:xfrm>
          <a:custGeom>
            <a:avLst/>
            <a:gdLst>
              <a:gd name="T0" fmla="*/ 618 w 618"/>
              <a:gd name="T1" fmla="*/ 0 h 770"/>
              <a:gd name="T2" fmla="*/ 558 w 618"/>
              <a:gd name="T3" fmla="*/ 24 h 770"/>
              <a:gd name="T4" fmla="*/ 546 w 618"/>
              <a:gd name="T5" fmla="*/ 42 h 770"/>
              <a:gd name="T6" fmla="*/ 510 w 618"/>
              <a:gd name="T7" fmla="*/ 66 h 770"/>
              <a:gd name="T8" fmla="*/ 498 w 618"/>
              <a:gd name="T9" fmla="*/ 84 h 770"/>
              <a:gd name="T10" fmla="*/ 462 w 618"/>
              <a:gd name="T11" fmla="*/ 108 h 770"/>
              <a:gd name="T12" fmla="*/ 396 w 618"/>
              <a:gd name="T13" fmla="*/ 174 h 770"/>
              <a:gd name="T14" fmla="*/ 336 w 618"/>
              <a:gd name="T15" fmla="*/ 240 h 770"/>
              <a:gd name="T16" fmla="*/ 294 w 618"/>
              <a:gd name="T17" fmla="*/ 366 h 770"/>
              <a:gd name="T18" fmla="*/ 246 w 618"/>
              <a:gd name="T19" fmla="*/ 408 h 770"/>
              <a:gd name="T20" fmla="*/ 168 w 618"/>
              <a:gd name="T21" fmla="*/ 480 h 770"/>
              <a:gd name="T22" fmla="*/ 132 w 618"/>
              <a:gd name="T23" fmla="*/ 510 h 770"/>
              <a:gd name="T24" fmla="*/ 120 w 618"/>
              <a:gd name="T25" fmla="*/ 546 h 770"/>
              <a:gd name="T26" fmla="*/ 114 w 618"/>
              <a:gd name="T27" fmla="*/ 714 h 770"/>
              <a:gd name="T28" fmla="*/ 30 w 618"/>
              <a:gd name="T29" fmla="*/ 756 h 770"/>
              <a:gd name="T30" fmla="*/ 0 w 618"/>
              <a:gd name="T31" fmla="*/ 7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8" h="770">
                <a:moveTo>
                  <a:pt x="618" y="0"/>
                </a:moveTo>
                <a:cubicBezTo>
                  <a:pt x="574" y="15"/>
                  <a:pt x="593" y="6"/>
                  <a:pt x="558" y="24"/>
                </a:cubicBezTo>
                <a:cubicBezTo>
                  <a:pt x="554" y="30"/>
                  <a:pt x="551" y="37"/>
                  <a:pt x="546" y="42"/>
                </a:cubicBezTo>
                <a:cubicBezTo>
                  <a:pt x="535" y="51"/>
                  <a:pt x="510" y="66"/>
                  <a:pt x="510" y="66"/>
                </a:cubicBezTo>
                <a:cubicBezTo>
                  <a:pt x="506" y="72"/>
                  <a:pt x="503" y="79"/>
                  <a:pt x="498" y="84"/>
                </a:cubicBezTo>
                <a:cubicBezTo>
                  <a:pt x="487" y="93"/>
                  <a:pt x="462" y="108"/>
                  <a:pt x="462" y="108"/>
                </a:cubicBezTo>
                <a:cubicBezTo>
                  <a:pt x="443" y="136"/>
                  <a:pt x="416" y="145"/>
                  <a:pt x="396" y="174"/>
                </a:cubicBezTo>
                <a:cubicBezTo>
                  <a:pt x="380" y="198"/>
                  <a:pt x="360" y="224"/>
                  <a:pt x="336" y="240"/>
                </a:cubicBezTo>
                <a:cubicBezTo>
                  <a:pt x="326" y="271"/>
                  <a:pt x="312" y="339"/>
                  <a:pt x="294" y="366"/>
                </a:cubicBezTo>
                <a:cubicBezTo>
                  <a:pt x="282" y="384"/>
                  <a:pt x="246" y="408"/>
                  <a:pt x="246" y="408"/>
                </a:cubicBezTo>
                <a:cubicBezTo>
                  <a:pt x="231" y="431"/>
                  <a:pt x="193" y="472"/>
                  <a:pt x="168" y="480"/>
                </a:cubicBezTo>
                <a:cubicBezTo>
                  <a:pt x="157" y="491"/>
                  <a:pt x="140" y="497"/>
                  <a:pt x="132" y="510"/>
                </a:cubicBezTo>
                <a:cubicBezTo>
                  <a:pt x="125" y="521"/>
                  <a:pt x="120" y="546"/>
                  <a:pt x="120" y="546"/>
                </a:cubicBezTo>
                <a:cubicBezTo>
                  <a:pt x="118" y="602"/>
                  <a:pt x="121" y="658"/>
                  <a:pt x="114" y="714"/>
                </a:cubicBezTo>
                <a:cubicBezTo>
                  <a:pt x="110" y="745"/>
                  <a:pt x="30" y="756"/>
                  <a:pt x="30" y="756"/>
                </a:cubicBezTo>
                <a:cubicBezTo>
                  <a:pt x="9" y="770"/>
                  <a:pt x="19" y="768"/>
                  <a:pt x="0" y="7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991225" y="2767013"/>
            <a:ext cx="752475" cy="503237"/>
          </a:xfrm>
          <a:custGeom>
            <a:avLst/>
            <a:gdLst>
              <a:gd name="T0" fmla="*/ 474 w 474"/>
              <a:gd name="T1" fmla="*/ 39 h 317"/>
              <a:gd name="T2" fmla="*/ 294 w 474"/>
              <a:gd name="T3" fmla="*/ 27 h 317"/>
              <a:gd name="T4" fmla="*/ 192 w 474"/>
              <a:gd name="T5" fmla="*/ 111 h 317"/>
              <a:gd name="T6" fmla="*/ 168 w 474"/>
              <a:gd name="T7" fmla="*/ 147 h 317"/>
              <a:gd name="T8" fmla="*/ 150 w 474"/>
              <a:gd name="T9" fmla="*/ 183 h 317"/>
              <a:gd name="T10" fmla="*/ 108 w 474"/>
              <a:gd name="T11" fmla="*/ 189 h 317"/>
              <a:gd name="T12" fmla="*/ 60 w 474"/>
              <a:gd name="T13" fmla="*/ 231 h 317"/>
              <a:gd name="T14" fmla="*/ 18 w 474"/>
              <a:gd name="T15" fmla="*/ 297 h 317"/>
              <a:gd name="T16" fmla="*/ 0 w 474"/>
              <a:gd name="T17" fmla="*/ 31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317">
                <a:moveTo>
                  <a:pt x="474" y="39"/>
                </a:moveTo>
                <a:cubicBezTo>
                  <a:pt x="415" y="0"/>
                  <a:pt x="386" y="23"/>
                  <a:pt x="294" y="27"/>
                </a:cubicBezTo>
                <a:cubicBezTo>
                  <a:pt x="256" y="52"/>
                  <a:pt x="235" y="97"/>
                  <a:pt x="192" y="111"/>
                </a:cubicBezTo>
                <a:cubicBezTo>
                  <a:pt x="184" y="123"/>
                  <a:pt x="176" y="135"/>
                  <a:pt x="168" y="147"/>
                </a:cubicBezTo>
                <a:cubicBezTo>
                  <a:pt x="162" y="157"/>
                  <a:pt x="163" y="177"/>
                  <a:pt x="150" y="183"/>
                </a:cubicBezTo>
                <a:cubicBezTo>
                  <a:pt x="137" y="189"/>
                  <a:pt x="122" y="187"/>
                  <a:pt x="108" y="189"/>
                </a:cubicBezTo>
                <a:cubicBezTo>
                  <a:pt x="84" y="197"/>
                  <a:pt x="78" y="213"/>
                  <a:pt x="60" y="231"/>
                </a:cubicBezTo>
                <a:cubicBezTo>
                  <a:pt x="50" y="261"/>
                  <a:pt x="51" y="286"/>
                  <a:pt x="18" y="297"/>
                </a:cubicBezTo>
                <a:cubicBezTo>
                  <a:pt x="5" y="317"/>
                  <a:pt x="13" y="315"/>
                  <a:pt x="0" y="31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6134100" y="2857500"/>
            <a:ext cx="581025" cy="171450"/>
          </a:xfrm>
          <a:custGeom>
            <a:avLst/>
            <a:gdLst>
              <a:gd name="T0" fmla="*/ 366 w 366"/>
              <a:gd name="T1" fmla="*/ 0 h 108"/>
              <a:gd name="T2" fmla="*/ 258 w 366"/>
              <a:gd name="T3" fmla="*/ 42 h 108"/>
              <a:gd name="T4" fmla="*/ 0 w 366"/>
              <a:gd name="T5" fmla="*/ 6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" h="108">
                <a:moveTo>
                  <a:pt x="366" y="0"/>
                </a:moveTo>
                <a:cubicBezTo>
                  <a:pt x="342" y="36"/>
                  <a:pt x="297" y="29"/>
                  <a:pt x="258" y="42"/>
                </a:cubicBezTo>
                <a:cubicBezTo>
                  <a:pt x="192" y="108"/>
                  <a:pt x="94" y="60"/>
                  <a:pt x="0" y="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078538" y="2905125"/>
            <a:ext cx="655637" cy="1219200"/>
          </a:xfrm>
          <a:custGeom>
            <a:avLst/>
            <a:gdLst>
              <a:gd name="T0" fmla="*/ 413 w 413"/>
              <a:gd name="T1" fmla="*/ 0 h 768"/>
              <a:gd name="T2" fmla="*/ 299 w 413"/>
              <a:gd name="T3" fmla="*/ 36 h 768"/>
              <a:gd name="T4" fmla="*/ 263 w 413"/>
              <a:gd name="T5" fmla="*/ 60 h 768"/>
              <a:gd name="T6" fmla="*/ 245 w 413"/>
              <a:gd name="T7" fmla="*/ 72 h 768"/>
              <a:gd name="T8" fmla="*/ 221 w 413"/>
              <a:gd name="T9" fmla="*/ 102 h 768"/>
              <a:gd name="T10" fmla="*/ 209 w 413"/>
              <a:gd name="T11" fmla="*/ 120 h 768"/>
              <a:gd name="T12" fmla="*/ 137 w 413"/>
              <a:gd name="T13" fmla="*/ 156 h 768"/>
              <a:gd name="T14" fmla="*/ 53 w 413"/>
              <a:gd name="T15" fmla="*/ 216 h 768"/>
              <a:gd name="T16" fmla="*/ 29 w 413"/>
              <a:gd name="T17" fmla="*/ 252 h 768"/>
              <a:gd name="T18" fmla="*/ 17 w 413"/>
              <a:gd name="T19" fmla="*/ 270 h 768"/>
              <a:gd name="T20" fmla="*/ 77 w 413"/>
              <a:gd name="T21" fmla="*/ 504 h 768"/>
              <a:gd name="T22" fmla="*/ 119 w 413"/>
              <a:gd name="T23" fmla="*/ 576 h 768"/>
              <a:gd name="T24" fmla="*/ 155 w 413"/>
              <a:gd name="T25" fmla="*/ 594 h 768"/>
              <a:gd name="T26" fmla="*/ 179 w 413"/>
              <a:gd name="T27" fmla="*/ 654 h 768"/>
              <a:gd name="T28" fmla="*/ 173 w 413"/>
              <a:gd name="T29" fmla="*/ 726 h 768"/>
              <a:gd name="T30" fmla="*/ 77 w 413"/>
              <a:gd name="T3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3" h="768">
                <a:moveTo>
                  <a:pt x="413" y="0"/>
                </a:moveTo>
                <a:cubicBezTo>
                  <a:pt x="350" y="6"/>
                  <a:pt x="348" y="3"/>
                  <a:pt x="299" y="36"/>
                </a:cubicBezTo>
                <a:cubicBezTo>
                  <a:pt x="287" y="44"/>
                  <a:pt x="275" y="52"/>
                  <a:pt x="263" y="60"/>
                </a:cubicBezTo>
                <a:cubicBezTo>
                  <a:pt x="257" y="64"/>
                  <a:pt x="245" y="72"/>
                  <a:pt x="245" y="72"/>
                </a:cubicBezTo>
                <a:cubicBezTo>
                  <a:pt x="233" y="107"/>
                  <a:pt x="248" y="75"/>
                  <a:pt x="221" y="102"/>
                </a:cubicBezTo>
                <a:cubicBezTo>
                  <a:pt x="216" y="107"/>
                  <a:pt x="214" y="115"/>
                  <a:pt x="209" y="120"/>
                </a:cubicBezTo>
                <a:cubicBezTo>
                  <a:pt x="190" y="139"/>
                  <a:pt x="160" y="141"/>
                  <a:pt x="137" y="156"/>
                </a:cubicBezTo>
                <a:cubicBezTo>
                  <a:pt x="115" y="189"/>
                  <a:pt x="84" y="196"/>
                  <a:pt x="53" y="216"/>
                </a:cubicBezTo>
                <a:cubicBezTo>
                  <a:pt x="45" y="228"/>
                  <a:pt x="37" y="240"/>
                  <a:pt x="29" y="252"/>
                </a:cubicBezTo>
                <a:cubicBezTo>
                  <a:pt x="25" y="258"/>
                  <a:pt x="17" y="270"/>
                  <a:pt x="17" y="270"/>
                </a:cubicBezTo>
                <a:cubicBezTo>
                  <a:pt x="5" y="353"/>
                  <a:pt x="0" y="453"/>
                  <a:pt x="77" y="504"/>
                </a:cubicBezTo>
                <a:cubicBezTo>
                  <a:pt x="84" y="515"/>
                  <a:pt x="109" y="568"/>
                  <a:pt x="119" y="576"/>
                </a:cubicBezTo>
                <a:cubicBezTo>
                  <a:pt x="129" y="584"/>
                  <a:pt x="144" y="587"/>
                  <a:pt x="155" y="594"/>
                </a:cubicBezTo>
                <a:cubicBezTo>
                  <a:pt x="169" y="614"/>
                  <a:pt x="173" y="630"/>
                  <a:pt x="179" y="654"/>
                </a:cubicBezTo>
                <a:cubicBezTo>
                  <a:pt x="177" y="678"/>
                  <a:pt x="183" y="704"/>
                  <a:pt x="173" y="726"/>
                </a:cubicBezTo>
                <a:cubicBezTo>
                  <a:pt x="163" y="748"/>
                  <a:pt x="98" y="768"/>
                  <a:pt x="77" y="7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6010275" y="2924175"/>
            <a:ext cx="590550" cy="708025"/>
          </a:xfrm>
          <a:custGeom>
            <a:avLst/>
            <a:gdLst>
              <a:gd name="T0" fmla="*/ 372 w 372"/>
              <a:gd name="T1" fmla="*/ 0 h 446"/>
              <a:gd name="T2" fmla="*/ 288 w 372"/>
              <a:gd name="T3" fmla="*/ 6 h 446"/>
              <a:gd name="T4" fmla="*/ 270 w 372"/>
              <a:gd name="T5" fmla="*/ 24 h 446"/>
              <a:gd name="T6" fmla="*/ 234 w 372"/>
              <a:gd name="T7" fmla="*/ 48 h 446"/>
              <a:gd name="T8" fmla="*/ 180 w 372"/>
              <a:gd name="T9" fmla="*/ 78 h 446"/>
              <a:gd name="T10" fmla="*/ 162 w 372"/>
              <a:gd name="T11" fmla="*/ 90 h 446"/>
              <a:gd name="T12" fmla="*/ 54 w 372"/>
              <a:gd name="T13" fmla="*/ 222 h 446"/>
              <a:gd name="T14" fmla="*/ 12 w 372"/>
              <a:gd name="T15" fmla="*/ 276 h 446"/>
              <a:gd name="T16" fmla="*/ 0 w 372"/>
              <a:gd name="T17" fmla="*/ 444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46">
                <a:moveTo>
                  <a:pt x="372" y="0"/>
                </a:moveTo>
                <a:cubicBezTo>
                  <a:pt x="344" y="2"/>
                  <a:pt x="315" y="0"/>
                  <a:pt x="288" y="6"/>
                </a:cubicBezTo>
                <a:cubicBezTo>
                  <a:pt x="280" y="8"/>
                  <a:pt x="277" y="19"/>
                  <a:pt x="270" y="24"/>
                </a:cubicBezTo>
                <a:cubicBezTo>
                  <a:pt x="259" y="33"/>
                  <a:pt x="248" y="43"/>
                  <a:pt x="234" y="48"/>
                </a:cubicBezTo>
                <a:cubicBezTo>
                  <a:pt x="202" y="59"/>
                  <a:pt x="221" y="50"/>
                  <a:pt x="180" y="78"/>
                </a:cubicBezTo>
                <a:cubicBezTo>
                  <a:pt x="174" y="82"/>
                  <a:pt x="162" y="90"/>
                  <a:pt x="162" y="90"/>
                </a:cubicBezTo>
                <a:cubicBezTo>
                  <a:pt x="142" y="151"/>
                  <a:pt x="100" y="183"/>
                  <a:pt x="54" y="222"/>
                </a:cubicBezTo>
                <a:cubicBezTo>
                  <a:pt x="36" y="237"/>
                  <a:pt x="12" y="276"/>
                  <a:pt x="12" y="276"/>
                </a:cubicBezTo>
                <a:cubicBezTo>
                  <a:pt x="6" y="446"/>
                  <a:pt x="62" y="444"/>
                  <a:pt x="0" y="4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2390775" y="5191125"/>
            <a:ext cx="228600" cy="74613"/>
          </a:xfrm>
          <a:custGeom>
            <a:avLst/>
            <a:gdLst>
              <a:gd name="T0" fmla="*/ 0 w 144"/>
              <a:gd name="T1" fmla="*/ 0 h 47"/>
              <a:gd name="T2" fmla="*/ 48 w 144"/>
              <a:gd name="T3" fmla="*/ 12 h 47"/>
              <a:gd name="T4" fmla="*/ 60 w 144"/>
              <a:gd name="T5" fmla="*/ 30 h 47"/>
              <a:gd name="T6" fmla="*/ 144 w 144"/>
              <a:gd name="T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47">
                <a:moveTo>
                  <a:pt x="0" y="0"/>
                </a:moveTo>
                <a:cubicBezTo>
                  <a:pt x="16" y="5"/>
                  <a:pt x="34" y="4"/>
                  <a:pt x="48" y="12"/>
                </a:cubicBezTo>
                <a:cubicBezTo>
                  <a:pt x="54" y="16"/>
                  <a:pt x="54" y="26"/>
                  <a:pt x="60" y="30"/>
                </a:cubicBezTo>
                <a:cubicBezTo>
                  <a:pt x="87" y="47"/>
                  <a:pt x="114" y="42"/>
                  <a:pt x="144" y="4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362200" y="4714875"/>
            <a:ext cx="114300" cy="228600"/>
          </a:xfrm>
          <a:custGeom>
            <a:avLst/>
            <a:gdLst>
              <a:gd name="T0" fmla="*/ 0 w 72"/>
              <a:gd name="T1" fmla="*/ 0 h 144"/>
              <a:gd name="T2" fmla="*/ 36 w 72"/>
              <a:gd name="T3" fmla="*/ 42 h 144"/>
              <a:gd name="T4" fmla="*/ 72 w 72"/>
              <a:gd name="T5" fmla="*/ 60 h 144"/>
              <a:gd name="T6" fmla="*/ 48 w 72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44">
                <a:moveTo>
                  <a:pt x="0" y="0"/>
                </a:moveTo>
                <a:cubicBezTo>
                  <a:pt x="33" y="11"/>
                  <a:pt x="13" y="19"/>
                  <a:pt x="36" y="42"/>
                </a:cubicBezTo>
                <a:cubicBezTo>
                  <a:pt x="48" y="54"/>
                  <a:pt x="57" y="55"/>
                  <a:pt x="72" y="60"/>
                </a:cubicBezTo>
                <a:cubicBezTo>
                  <a:pt x="68" y="86"/>
                  <a:pt x="68" y="124"/>
                  <a:pt x="48" y="1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190750" y="5000625"/>
            <a:ext cx="133350" cy="247650"/>
          </a:xfrm>
          <a:custGeom>
            <a:avLst/>
            <a:gdLst>
              <a:gd name="T0" fmla="*/ 84 w 84"/>
              <a:gd name="T1" fmla="*/ 0 h 156"/>
              <a:gd name="T2" fmla="*/ 78 w 84"/>
              <a:gd name="T3" fmla="*/ 18 h 156"/>
              <a:gd name="T4" fmla="*/ 42 w 84"/>
              <a:gd name="T5" fmla="*/ 42 h 156"/>
              <a:gd name="T6" fmla="*/ 0 w 84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156">
                <a:moveTo>
                  <a:pt x="84" y="0"/>
                </a:moveTo>
                <a:cubicBezTo>
                  <a:pt x="82" y="6"/>
                  <a:pt x="82" y="14"/>
                  <a:pt x="78" y="18"/>
                </a:cubicBezTo>
                <a:cubicBezTo>
                  <a:pt x="68" y="28"/>
                  <a:pt x="42" y="42"/>
                  <a:pt x="42" y="42"/>
                </a:cubicBezTo>
                <a:cubicBezTo>
                  <a:pt x="40" y="59"/>
                  <a:pt x="42" y="156"/>
                  <a:pt x="0" y="1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78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59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ownloads\CaiTr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2819400" cy="23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upload_4fb9ac1cb71b1_123_30_74_24_d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667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6372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istrator\Downloads\tải xuống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6372"/>
            <a:ext cx="2667000" cy="25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5a061c54bbce9c3ad04e8acaa5823f3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6372"/>
            <a:ext cx="2971800" cy="25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6600" y="2743200"/>
            <a:ext cx="2209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RỄ CỌC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4700" y="6172200"/>
            <a:ext cx="2286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RỄ CHÙM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07" y="2221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CÂY ĐẬU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297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CÂY CẢI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3290" y="223460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CÂY CHANH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56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CÂY HÀNH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00" y="554086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CÂY  RAU CẦN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56196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CÂY HOA LAN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banyan-tree-aerial-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5892225"/>
            <a:ext cx="17907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CÂY ĐA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0977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cay-xanh-c--th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cay-van-nien-thanh-treo-trang-tri-san-vuon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883"/>
            <a:ext cx="3048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ownloads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31" y="-1"/>
            <a:ext cx="2787869" cy="29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2526268"/>
            <a:ext cx="10668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SI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557046"/>
            <a:ext cx="274320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VẠN NIÊN THANH</a:t>
            </a:r>
            <a:endParaRPr lang="en-US" sz="1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744" y="2494746"/>
            <a:ext cx="24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TRẦU KHÔNG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Administrator\Downloads\carrot-amsterdam-forcing-3-enlarge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ownloads\tải xuống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1" y="3657601"/>
            <a:ext cx="29561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ownloads\l____ng_th___c_6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599"/>
            <a:ext cx="27432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80286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 CÀ RỐT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879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 CẢI CỦ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79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 KHOAI LANG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041982"/>
            <a:ext cx="152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RỄ PHỤ</a:t>
            </a:r>
            <a:endParaRPr 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800" y="6320135"/>
            <a:ext cx="175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RỄ CỦ</a:t>
            </a:r>
            <a:endParaRPr 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278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Admin</cp:lastModifiedBy>
  <cp:revision>24</cp:revision>
  <dcterms:created xsi:type="dcterms:W3CDTF">2015-01-28T01:00:36Z</dcterms:created>
  <dcterms:modified xsi:type="dcterms:W3CDTF">2017-02-10T02:13:54Z</dcterms:modified>
</cp:coreProperties>
</file>